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8" r:id="rId11"/>
    <p:sldId id="267" r:id="rId12"/>
    <p:sldId id="269" r:id="rId13"/>
    <p:sldId id="270" r:id="rId14"/>
    <p:sldId id="271" r:id="rId15"/>
    <p:sldId id="273" r:id="rId16"/>
    <p:sldId id="274" r:id="rId17"/>
    <p:sldId id="276" r:id="rId18"/>
    <p:sldId id="277" r:id="rId19"/>
    <p:sldId id="278" r:id="rId20"/>
    <p:sldId id="279" r:id="rId21"/>
    <p:sldId id="280" r:id="rId22"/>
    <p:sldId id="281" r:id="rId23"/>
    <p:sldId id="282" r:id="rId24"/>
    <p:sldId id="275" r:id="rId25"/>
    <p:sldId id="286" r:id="rId26"/>
    <p:sldId id="287" r:id="rId27"/>
    <p:sldId id="288" r:id="rId28"/>
    <p:sldId id="290" r:id="rId29"/>
    <p:sldId id="291" r:id="rId30"/>
    <p:sldId id="292" r:id="rId31"/>
    <p:sldId id="294" r:id="rId32"/>
    <p:sldId id="295" r:id="rId33"/>
    <p:sldId id="296" r:id="rId34"/>
    <p:sldId id="297" r:id="rId35"/>
    <p:sldId id="298" r:id="rId36"/>
    <p:sldId id="299"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0" autoAdjust="0"/>
    <p:restoredTop sz="94660"/>
  </p:normalViewPr>
  <p:slideViewPr>
    <p:cSldViewPr snapToGrid="0">
      <p:cViewPr>
        <p:scale>
          <a:sx n="59" d="100"/>
          <a:sy n="59" d="100"/>
        </p:scale>
        <p:origin x="33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F0181-10B2-40B8-AF02-1D5CE0CE531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944E480-437F-4CB9-9D72-C507DF08E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19D245-FD0A-44A7-BA9A-1790407ADA55}"/>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7F3BFEE0-2883-42D4-BD3F-326348EE7C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0CA2C-B377-425D-9046-86662F6196F2}"/>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275879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73467-760B-4D44-A3EA-B0906B7DB39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C8E5592-E4D2-40EB-9855-77EF22A563B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7BC949-FB27-4CE5-95C6-B1B738FB64F7}"/>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FC9059E9-1E21-41B7-8DF5-D6D3F17E40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DFE75B-40EA-451F-A110-0CB26640BF53}"/>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343597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E99D1A-1BB4-404B-88E3-C9F5A5C1C83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2B64DC9-A66E-4116-A377-0742B97FF91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BCA80C-353F-4583-8CDF-E314589720E4}"/>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643CD645-7730-4D7A-8A3A-26B9D93321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9C6317-FCD9-42AA-A331-FDB899BA2375}"/>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112325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B51F0-9A85-46E1-B054-A25C964927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896471F-9018-460F-9B61-B348230377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6B20AE-21DB-47BE-9737-58A0401EEB3F}"/>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91F43184-FFA6-4D4D-98DE-06D9F9E943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57BC40-FC4C-4C79-9512-DFBA94B7DB69}"/>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258164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07F18-114E-49ED-92FD-9F41BDA559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6A8249-2AC8-4B1A-ADD0-DBC7479994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A265200-C78B-4DA7-AD67-B3330B5E5CEE}"/>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DCD4E1DE-8B16-4D7A-A427-AF3CA43098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514489-0EA5-4054-81AF-948764742712}"/>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294662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E50E1-CA68-43A5-BE1E-2BE758DEA0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9E524D-33A5-46FE-9921-354ED3D926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7CAE9A3-C61B-46F3-8EE2-ADFCEBFC1F4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906F8C-6E32-4805-A86C-8B7796FA325E}"/>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6" name="Espace réservé du pied de page 5">
            <a:extLst>
              <a:ext uri="{FF2B5EF4-FFF2-40B4-BE49-F238E27FC236}">
                <a16:creationId xmlns:a16="http://schemas.microsoft.com/office/drawing/2014/main" id="{9C4C0230-A415-451A-ACCA-3E8CF95CF5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345732-7EA2-4CFF-89FD-30B517B93B9F}"/>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326935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62734-A424-4964-BB75-D3167BD36AD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9B67B36-0E67-4EEF-A69D-09C04220E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D2FA1C7-4BD3-42AD-A756-67FA8CBB721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1C9D77A-4D3D-4976-8190-5F7AA90DE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B8FAE5E-352A-46E9-A7BA-E48F49F4F67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0E03396-80E7-4C61-B051-4E0931EFDA1F}"/>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8" name="Espace réservé du pied de page 7">
            <a:extLst>
              <a:ext uri="{FF2B5EF4-FFF2-40B4-BE49-F238E27FC236}">
                <a16:creationId xmlns:a16="http://schemas.microsoft.com/office/drawing/2014/main" id="{C3CFDEB7-AE49-4D35-BC69-E8725A6DD36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21A0313-4B7D-4420-A0D5-5AE28ADDB705}"/>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378842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92235-3529-4FE7-8E96-69066BC35E4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47AF24A-2FED-4045-BE68-C3DC4DE45B15}"/>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4" name="Espace réservé du pied de page 3">
            <a:extLst>
              <a:ext uri="{FF2B5EF4-FFF2-40B4-BE49-F238E27FC236}">
                <a16:creationId xmlns:a16="http://schemas.microsoft.com/office/drawing/2014/main" id="{7EB71E66-C0BD-47DB-AA8D-73C446C78F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913A9E9-75DD-4AAC-BEA0-876DE0EE666A}"/>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197158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1BC02D-F9D7-4FEB-BB7C-02624207AAA1}"/>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3" name="Espace réservé du pied de page 2">
            <a:extLst>
              <a:ext uri="{FF2B5EF4-FFF2-40B4-BE49-F238E27FC236}">
                <a16:creationId xmlns:a16="http://schemas.microsoft.com/office/drawing/2014/main" id="{6E5E65CD-40A3-476F-9793-6216C7A3A3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4DA8C84-91D7-4FD4-B082-AF3E1B05937C}"/>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389999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FBBD0-36F6-4B60-9B92-938352AC3A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9500F85-60BA-4E0D-A8A6-CA54E96B3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2FB897E-88ED-4845-933B-013AE495C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F45F56-3790-475D-B9BF-90A963E989B1}"/>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6" name="Espace réservé du pied de page 5">
            <a:extLst>
              <a:ext uri="{FF2B5EF4-FFF2-40B4-BE49-F238E27FC236}">
                <a16:creationId xmlns:a16="http://schemas.microsoft.com/office/drawing/2014/main" id="{85D52942-1C95-4C37-AB3D-4A00D39FB7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1573A9-6CB9-4AE7-8A6D-B1506B464B51}"/>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256586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DC77E-A846-4638-8AA3-72C20DAA06E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449BAA0-38DB-4228-80A2-C973038757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2C08F7-0E62-4218-9553-108FF963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9FF2CD-C258-42C8-BE96-39A5831B0E45}"/>
              </a:ext>
            </a:extLst>
          </p:cNvPr>
          <p:cNvSpPr>
            <a:spLocks noGrp="1"/>
          </p:cNvSpPr>
          <p:nvPr>
            <p:ph type="dt" sz="half" idx="10"/>
          </p:nvPr>
        </p:nvSpPr>
        <p:spPr/>
        <p:txBody>
          <a:bodyPr/>
          <a:lstStyle/>
          <a:p>
            <a:fld id="{9BDC5AE9-FFC1-43BD-BEF8-7CFC07E5ED90}" type="datetimeFigureOut">
              <a:rPr lang="fr-FR" smtClean="0"/>
              <a:t>23/10/2020</a:t>
            </a:fld>
            <a:endParaRPr lang="fr-FR"/>
          </a:p>
        </p:txBody>
      </p:sp>
      <p:sp>
        <p:nvSpPr>
          <p:cNvPr id="6" name="Espace réservé du pied de page 5">
            <a:extLst>
              <a:ext uri="{FF2B5EF4-FFF2-40B4-BE49-F238E27FC236}">
                <a16:creationId xmlns:a16="http://schemas.microsoft.com/office/drawing/2014/main" id="{9847E55A-B38F-4266-BDA8-F00F87F858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FD2624-1C2B-487E-91DA-91809E4D3CB1}"/>
              </a:ext>
            </a:extLst>
          </p:cNvPr>
          <p:cNvSpPr>
            <a:spLocks noGrp="1"/>
          </p:cNvSpPr>
          <p:nvPr>
            <p:ph type="sldNum" sz="quarter" idx="12"/>
          </p:nvPr>
        </p:nvSpPr>
        <p:spPr/>
        <p:txBody>
          <a:bodyPr/>
          <a:lstStyle/>
          <a:p>
            <a:fld id="{01A312BC-1EDF-4684-8962-6DB2B27A6BAC}" type="slidenum">
              <a:rPr lang="fr-FR" smtClean="0"/>
              <a:t>‹N°›</a:t>
            </a:fld>
            <a:endParaRPr lang="fr-FR"/>
          </a:p>
        </p:txBody>
      </p:sp>
    </p:spTree>
    <p:extLst>
      <p:ext uri="{BB962C8B-B14F-4D97-AF65-F5344CB8AC3E}">
        <p14:creationId xmlns:p14="http://schemas.microsoft.com/office/powerpoint/2010/main" val="180211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E50B06-438A-4EF9-B683-7B9400E61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DAFBB18-3FB3-48AA-AE3A-EC8CC987A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E03B62-D034-4CEC-9FFB-740DCBD8D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5AE9-FFC1-43BD-BEF8-7CFC07E5ED90}"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99EBE046-EBE3-4174-97EB-861288F96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5AFC86-6539-4FC3-9E60-F173D6020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312BC-1EDF-4684-8962-6DB2B27A6BAC}" type="slidenum">
              <a:rPr lang="fr-FR" smtClean="0"/>
              <a:t>‹N°›</a:t>
            </a:fld>
            <a:endParaRPr lang="fr-FR"/>
          </a:p>
        </p:txBody>
      </p:sp>
    </p:spTree>
    <p:extLst>
      <p:ext uri="{BB962C8B-B14F-4D97-AF65-F5344CB8AC3E}">
        <p14:creationId xmlns:p14="http://schemas.microsoft.com/office/powerpoint/2010/main" val="12418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png"/><Relationship Id="rId10" Type="http://schemas.microsoft.com/office/2007/relationships/hdphoto" Target="../media/hdphoto9.wdp"/><Relationship Id="rId4" Type="http://schemas.openxmlformats.org/officeDocument/2006/relationships/slide" Target="slide9.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9.xml"/><Relationship Id="rId10" Type="http://schemas.openxmlformats.org/officeDocument/2006/relationships/image" Target="../media/image24.gif"/><Relationship Id="rId4" Type="http://schemas.openxmlformats.org/officeDocument/2006/relationships/image" Target="../media/image1.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11.wdp"/><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slide" Target="slide9.xml"/><Relationship Id="rId9" Type="http://schemas.microsoft.com/office/2007/relationships/hdphoto" Target="../media/hdphoto10.wdp"/></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microsoft.com/office/2007/relationships/hdphoto" Target="../media/hdphoto14.wdp"/><Relationship Id="rId3" Type="http://schemas.microsoft.com/office/2007/relationships/hdphoto" Target="../media/hdphoto12.wdp"/><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7.png"/><Relationship Id="rId16" Type="http://schemas.openxmlformats.org/officeDocument/2006/relationships/image" Target="../media/image36.png"/><Relationship Id="rId20"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slide" Target="slide9.xml"/><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png"/><Relationship Id="rId4" Type="http://schemas.openxmlformats.org/officeDocument/2006/relationships/image" Target="../media/image1.png"/><Relationship Id="rId9" Type="http://schemas.microsoft.com/office/2007/relationships/hdphoto" Target="../media/hdphoto13.wdp"/><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7.png"/><Relationship Id="rId3" Type="http://schemas.microsoft.com/office/2007/relationships/hdphoto" Target="../media/hdphoto12.wdp"/><Relationship Id="rId21" Type="http://schemas.microsoft.com/office/2007/relationships/hdphoto" Target="../media/hdphoto1.wdp"/><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8.png"/><Relationship Id="rId2" Type="http://schemas.openxmlformats.org/officeDocument/2006/relationships/image" Target="../media/image27.png"/><Relationship Id="rId16" Type="http://schemas.openxmlformats.org/officeDocument/2006/relationships/image" Target="../media/image36.png"/><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slide" Target="slide9.xml"/><Relationship Id="rId15" Type="http://schemas.openxmlformats.org/officeDocument/2006/relationships/image" Target="../media/image35.png"/><Relationship Id="rId10" Type="http://schemas.openxmlformats.org/officeDocument/2006/relationships/image" Target="../media/image30.png"/><Relationship Id="rId19" Type="http://schemas.microsoft.com/office/2007/relationships/hdphoto" Target="../media/hdphoto14.wdp"/><Relationship Id="rId4" Type="http://schemas.openxmlformats.org/officeDocument/2006/relationships/image" Target="../media/image1.png"/><Relationship Id="rId9" Type="http://schemas.microsoft.com/office/2007/relationships/hdphoto" Target="../media/hdphoto13.wdp"/><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13.wdp"/><Relationship Id="rId18" Type="http://schemas.openxmlformats.org/officeDocument/2006/relationships/image" Target="../media/image36.png"/><Relationship Id="rId3" Type="http://schemas.microsoft.com/office/2007/relationships/hdphoto" Target="../media/hdphoto14.wdp"/><Relationship Id="rId21" Type="http://schemas.openxmlformats.org/officeDocument/2006/relationships/image" Target="../media/image33.png"/><Relationship Id="rId7" Type="http://schemas.openxmlformats.org/officeDocument/2006/relationships/slide" Target="slide9.xml"/><Relationship Id="rId12" Type="http://schemas.openxmlformats.org/officeDocument/2006/relationships/image" Target="../media/image29.png"/><Relationship Id="rId17" Type="http://schemas.openxmlformats.org/officeDocument/2006/relationships/image" Target="../media/image35.png"/><Relationship Id="rId2" Type="http://schemas.openxmlformats.org/officeDocument/2006/relationships/image" Target="../media/image37.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8.png"/><Relationship Id="rId5" Type="http://schemas.microsoft.com/office/2007/relationships/hdphoto" Target="../media/hdphoto12.wdp"/><Relationship Id="rId15" Type="http://schemas.openxmlformats.org/officeDocument/2006/relationships/image" Target="../media/image32.png"/><Relationship Id="rId10" Type="http://schemas.microsoft.com/office/2007/relationships/hdphoto" Target="../media/hdphoto1.wdp"/><Relationship Id="rId19"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3.png"/><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13.wdp"/><Relationship Id="rId18" Type="http://schemas.openxmlformats.org/officeDocument/2006/relationships/image" Target="../media/image31.png"/><Relationship Id="rId3" Type="http://schemas.microsoft.com/office/2007/relationships/hdphoto" Target="../media/hdphoto14.wdp"/><Relationship Id="rId21" Type="http://schemas.openxmlformats.org/officeDocument/2006/relationships/image" Target="../media/image33.png"/><Relationship Id="rId7" Type="http://schemas.openxmlformats.org/officeDocument/2006/relationships/slide" Target="slide9.xml"/><Relationship Id="rId12" Type="http://schemas.openxmlformats.org/officeDocument/2006/relationships/image" Target="../media/image29.png"/><Relationship Id="rId17" Type="http://schemas.openxmlformats.org/officeDocument/2006/relationships/image" Target="../media/image36.png"/><Relationship Id="rId2" Type="http://schemas.openxmlformats.org/officeDocument/2006/relationships/image" Target="../media/image37.png"/><Relationship Id="rId16" Type="http://schemas.openxmlformats.org/officeDocument/2006/relationships/image" Target="../media/image35.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8.png"/><Relationship Id="rId5" Type="http://schemas.microsoft.com/office/2007/relationships/hdphoto" Target="../media/hdphoto12.wdp"/><Relationship Id="rId15" Type="http://schemas.openxmlformats.org/officeDocument/2006/relationships/image" Target="../media/image34.png"/><Relationship Id="rId10" Type="http://schemas.microsoft.com/office/2007/relationships/hdphoto" Target="../media/hdphoto1.wdp"/><Relationship Id="rId19"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png"/><Relationship Id="rId14" Type="http://schemas.openxmlformats.org/officeDocument/2006/relationships/image" Target="../media/image32.png"/><Relationship Id="rId22"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2.png"/><Relationship Id="rId18" Type="http://schemas.openxmlformats.org/officeDocument/2006/relationships/image" Target="../media/image28.png"/><Relationship Id="rId3" Type="http://schemas.microsoft.com/office/2007/relationships/hdphoto" Target="../media/hdphoto12.wdp"/><Relationship Id="rId7" Type="http://schemas.openxmlformats.org/officeDocument/2006/relationships/slide" Target="slide9.xml"/><Relationship Id="rId12" Type="http://schemas.microsoft.com/office/2007/relationships/hdphoto" Target="../media/hdphoto13.wdp"/><Relationship Id="rId17" Type="http://schemas.openxmlformats.org/officeDocument/2006/relationships/image" Target="../media/image38.pn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5" Type="http://schemas.microsoft.com/office/2007/relationships/hdphoto" Target="../media/hdphoto14.wdp"/><Relationship Id="rId15" Type="http://schemas.openxmlformats.org/officeDocument/2006/relationships/image" Target="../media/image36.png"/><Relationship Id="rId10" Type="http://schemas.microsoft.com/office/2007/relationships/hdphoto" Target="../media/hdphoto1.wdp"/><Relationship Id="rId19"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pn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2.png"/><Relationship Id="rId18" Type="http://schemas.openxmlformats.org/officeDocument/2006/relationships/image" Target="../media/image32.png"/><Relationship Id="rId3" Type="http://schemas.openxmlformats.org/officeDocument/2006/relationships/image" Target="../media/image42.png"/><Relationship Id="rId21"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slide" Target="slide9.xml"/><Relationship Id="rId17" Type="http://schemas.microsoft.com/office/2007/relationships/hdphoto" Target="../media/hdphoto13.wdp"/><Relationship Id="rId2" Type="http://schemas.openxmlformats.org/officeDocument/2006/relationships/image" Target="../media/image40.png"/><Relationship Id="rId16"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2.xml"/><Relationship Id="rId6" Type="http://schemas.microsoft.com/office/2007/relationships/hdphoto" Target="../media/hdphoto16.wdp"/><Relationship Id="rId11" Type="http://schemas.openxmlformats.org/officeDocument/2006/relationships/image" Target="../media/image1.png"/><Relationship Id="rId5" Type="http://schemas.openxmlformats.org/officeDocument/2006/relationships/image" Target="../media/image43.png"/><Relationship Id="rId15" Type="http://schemas.microsoft.com/office/2007/relationships/hdphoto" Target="../media/hdphoto1.wdp"/><Relationship Id="rId23" Type="http://schemas.openxmlformats.org/officeDocument/2006/relationships/image" Target="../media/image41.png"/><Relationship Id="rId10" Type="http://schemas.microsoft.com/office/2007/relationships/hdphoto" Target="../media/hdphoto12.wdp"/><Relationship Id="rId19" Type="http://schemas.openxmlformats.org/officeDocument/2006/relationships/image" Target="../media/image35.png"/><Relationship Id="rId4" Type="http://schemas.microsoft.com/office/2007/relationships/hdphoto" Target="../media/hdphoto15.wdp"/><Relationship Id="rId9" Type="http://schemas.openxmlformats.org/officeDocument/2006/relationships/image" Target="../media/image27.png"/><Relationship Id="rId14" Type="http://schemas.openxmlformats.org/officeDocument/2006/relationships/image" Target="../media/image3.png"/><Relationship Id="rId22"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12.wdp"/><Relationship Id="rId13" Type="http://schemas.microsoft.com/office/2007/relationships/hdphoto" Target="../media/hdphoto1.wdp"/><Relationship Id="rId18" Type="http://schemas.openxmlformats.org/officeDocument/2006/relationships/image" Target="../media/image38.png"/><Relationship Id="rId3" Type="http://schemas.openxmlformats.org/officeDocument/2006/relationships/image" Target="../media/image42.png"/><Relationship Id="rId21" Type="http://schemas.openxmlformats.org/officeDocument/2006/relationships/image" Target="../media/image36.png"/><Relationship Id="rId7" Type="http://schemas.openxmlformats.org/officeDocument/2006/relationships/image" Target="../media/image27.png"/><Relationship Id="rId12" Type="http://schemas.openxmlformats.org/officeDocument/2006/relationships/image" Target="../media/image3.png"/><Relationship Id="rId17" Type="http://schemas.microsoft.com/office/2007/relationships/hdphoto" Target="../media/hdphoto13.wdp"/><Relationship Id="rId2" Type="http://schemas.openxmlformats.org/officeDocument/2006/relationships/image" Target="../media/image40.png"/><Relationship Id="rId16" Type="http://schemas.openxmlformats.org/officeDocument/2006/relationships/image" Target="../media/image29.png"/><Relationship Id="rId20"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14.wdp"/><Relationship Id="rId11" Type="http://schemas.openxmlformats.org/officeDocument/2006/relationships/image" Target="../media/image2.png"/><Relationship Id="rId5" Type="http://schemas.openxmlformats.org/officeDocument/2006/relationships/image" Target="../media/image37.png"/><Relationship Id="rId15" Type="http://schemas.openxmlformats.org/officeDocument/2006/relationships/image" Target="../media/image35.png"/><Relationship Id="rId10" Type="http://schemas.openxmlformats.org/officeDocument/2006/relationships/slide" Target="slide9.xml"/><Relationship Id="rId19" Type="http://schemas.openxmlformats.org/officeDocument/2006/relationships/image" Target="../media/image44.png"/><Relationship Id="rId4" Type="http://schemas.microsoft.com/office/2007/relationships/hdphoto" Target="../media/hdphoto15.wdp"/><Relationship Id="rId9" Type="http://schemas.openxmlformats.org/officeDocument/2006/relationships/image" Target="../media/image1.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microsoft.com/office/2007/relationships/hdphoto" Target="../media/hdphoto12.wdp"/><Relationship Id="rId13" Type="http://schemas.microsoft.com/office/2007/relationships/hdphoto" Target="../media/hdphoto1.wdp"/><Relationship Id="rId18" Type="http://schemas.microsoft.com/office/2007/relationships/hdphoto" Target="../media/hdphoto17.wdp"/><Relationship Id="rId3" Type="http://schemas.openxmlformats.org/officeDocument/2006/relationships/image" Target="../media/image42.png"/><Relationship Id="rId7" Type="http://schemas.openxmlformats.org/officeDocument/2006/relationships/image" Target="../media/image27.png"/><Relationship Id="rId12" Type="http://schemas.openxmlformats.org/officeDocument/2006/relationships/image" Target="../media/image3.png"/><Relationship Id="rId17" Type="http://schemas.openxmlformats.org/officeDocument/2006/relationships/image" Target="../media/image45.png"/><Relationship Id="rId2" Type="http://schemas.openxmlformats.org/officeDocument/2006/relationships/image" Target="../media/image40.png"/><Relationship Id="rId16" Type="http://schemas.openxmlformats.org/officeDocument/2006/relationships/image" Target="../media/image44.png"/><Relationship Id="rId20"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14.wdp"/><Relationship Id="rId11" Type="http://schemas.openxmlformats.org/officeDocument/2006/relationships/image" Target="../media/image2.png"/><Relationship Id="rId5" Type="http://schemas.openxmlformats.org/officeDocument/2006/relationships/image" Target="../media/image37.png"/><Relationship Id="rId15" Type="http://schemas.openxmlformats.org/officeDocument/2006/relationships/image" Target="../media/image38.png"/><Relationship Id="rId10" Type="http://schemas.openxmlformats.org/officeDocument/2006/relationships/slide" Target="slide9.xml"/><Relationship Id="rId19" Type="http://schemas.openxmlformats.org/officeDocument/2006/relationships/image" Target="../media/image41.png"/><Relationship Id="rId4" Type="http://schemas.microsoft.com/office/2007/relationships/hdphoto" Target="../media/hdphoto15.wdp"/><Relationship Id="rId9" Type="http://schemas.openxmlformats.org/officeDocument/2006/relationships/image" Target="../media/image1.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13" Type="http://schemas.microsoft.com/office/2007/relationships/hdphoto" Target="../media/hdphoto1.wdp"/><Relationship Id="rId18" Type="http://schemas.openxmlformats.org/officeDocument/2006/relationships/image" Target="../media/image46.png"/><Relationship Id="rId3" Type="http://schemas.openxmlformats.org/officeDocument/2006/relationships/image" Target="../media/image42.png"/><Relationship Id="rId21" Type="http://schemas.openxmlformats.org/officeDocument/2006/relationships/image" Target="../media/image38.png"/><Relationship Id="rId7" Type="http://schemas.openxmlformats.org/officeDocument/2006/relationships/image" Target="../media/image27.png"/><Relationship Id="rId12" Type="http://schemas.openxmlformats.org/officeDocument/2006/relationships/image" Target="../media/image3.png"/><Relationship Id="rId17" Type="http://schemas.microsoft.com/office/2007/relationships/hdphoto" Target="../media/hdphoto17.wdp"/><Relationship Id="rId2" Type="http://schemas.openxmlformats.org/officeDocument/2006/relationships/image" Target="../media/image40.png"/><Relationship Id="rId16" Type="http://schemas.openxmlformats.org/officeDocument/2006/relationships/image" Target="../media/image45.png"/><Relationship Id="rId20"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14.wdp"/><Relationship Id="rId11" Type="http://schemas.openxmlformats.org/officeDocument/2006/relationships/image" Target="../media/image2.png"/><Relationship Id="rId5" Type="http://schemas.openxmlformats.org/officeDocument/2006/relationships/image" Target="../media/image37.png"/><Relationship Id="rId15" Type="http://schemas.openxmlformats.org/officeDocument/2006/relationships/image" Target="../media/image44.png"/><Relationship Id="rId10" Type="http://schemas.openxmlformats.org/officeDocument/2006/relationships/slide" Target="slide9.xml"/><Relationship Id="rId19" Type="http://schemas.microsoft.com/office/2007/relationships/hdphoto" Target="../media/hdphoto18.wdp"/><Relationship Id="rId4" Type="http://schemas.microsoft.com/office/2007/relationships/hdphoto" Target="../media/hdphoto15.wdp"/><Relationship Id="rId9" Type="http://schemas.openxmlformats.org/officeDocument/2006/relationships/image" Target="../media/image1.png"/><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4.wdp"/><Relationship Id="rId7" Type="http://schemas.openxmlformats.org/officeDocument/2006/relationships/slide" Target="slide9.xml"/><Relationship Id="rId12"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5.png"/><Relationship Id="rId5" Type="http://schemas.microsoft.com/office/2007/relationships/hdphoto" Target="../media/hdphoto12.wdp"/><Relationship Id="rId10"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19.wdp"/><Relationship Id="rId4" Type="http://schemas.openxmlformats.org/officeDocument/2006/relationships/slide" Target="slide9.xml"/><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9.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9.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3.png"/><Relationship Id="rId12" Type="http://schemas.microsoft.com/office/2007/relationships/hdphoto" Target="../media/hdphoto21.wdp"/><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54.png"/><Relationship Id="rId5" Type="http://schemas.openxmlformats.org/officeDocument/2006/relationships/slide" Target="slide9.xml"/><Relationship Id="rId10" Type="http://schemas.microsoft.com/office/2007/relationships/hdphoto" Target="../media/hdphoto20.wdp"/><Relationship Id="rId4" Type="http://schemas.openxmlformats.org/officeDocument/2006/relationships/image" Target="../media/image1.png"/><Relationship Id="rId9" Type="http://schemas.openxmlformats.org/officeDocument/2006/relationships/image" Target="../media/image53.png"/><Relationship Id="rId14" Type="http://schemas.microsoft.com/office/2007/relationships/hdphoto" Target="../media/hdphoto22.wdp"/></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7.jpeg"/><Relationship Id="rId4" Type="http://schemas.openxmlformats.org/officeDocument/2006/relationships/slide" Target="slide9.xml"/><Relationship Id="rId9" Type="http://schemas.microsoft.com/office/2007/relationships/hdphoto" Target="../media/hdphoto23.wdp"/></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2.png"/><Relationship Id="rId7"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9.xml"/><Relationship Id="rId10" Type="http://schemas.microsoft.com/office/2007/relationships/hdphoto" Target="../media/hdphoto23.wdp"/><Relationship Id="rId4" Type="http://schemas.openxmlformats.org/officeDocument/2006/relationships/image" Target="../media/image1.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9.xml"/><Relationship Id="rId10" Type="http://schemas.microsoft.com/office/2007/relationships/hdphoto" Target="../media/hdphoto23.wdp"/><Relationship Id="rId4" Type="http://schemas.openxmlformats.org/officeDocument/2006/relationships/image" Target="../media/image1.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3.png"/><Relationship Id="rId12" Type="http://schemas.microsoft.com/office/2007/relationships/hdphoto" Target="../media/hdphoto22.wdp"/><Relationship Id="rId2" Type="http://schemas.openxmlformats.org/officeDocument/2006/relationships/image" Target="../media/image60.png"/><Relationship Id="rId16" Type="http://schemas.microsoft.com/office/2007/relationships/hdphoto" Target="../media/hdphoto25.wdp"/><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55.png"/><Relationship Id="rId5" Type="http://schemas.openxmlformats.org/officeDocument/2006/relationships/slide" Target="slide9.xml"/><Relationship Id="rId15" Type="http://schemas.openxmlformats.org/officeDocument/2006/relationships/image" Target="../media/image62.png"/><Relationship Id="rId10" Type="http://schemas.microsoft.com/office/2007/relationships/hdphoto" Target="../media/hdphoto23.wdp"/><Relationship Id="rId4" Type="http://schemas.openxmlformats.org/officeDocument/2006/relationships/image" Target="../media/image1.png"/><Relationship Id="rId9" Type="http://schemas.openxmlformats.org/officeDocument/2006/relationships/image" Target="../media/image56.png"/><Relationship Id="rId14" Type="http://schemas.microsoft.com/office/2007/relationships/hdphoto" Target="../media/hdphoto24.wdp"/></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26.wdp"/><Relationship Id="rId7" Type="http://schemas.openxmlformats.org/officeDocument/2006/relationships/slide" Target="slide9.xml"/><Relationship Id="rId12" Type="http://schemas.microsoft.com/office/2007/relationships/hdphoto" Target="../media/hdphoto23.wdp"/><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56.png"/><Relationship Id="rId5" Type="http://schemas.openxmlformats.org/officeDocument/2006/relationships/image" Target="../media/image65.png"/><Relationship Id="rId10" Type="http://schemas.microsoft.com/office/2007/relationships/hdphoto" Target="../media/hdphoto1.wdp"/><Relationship Id="rId4" Type="http://schemas.openxmlformats.org/officeDocument/2006/relationships/image" Target="../media/image64.png"/><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7.wdp"/><Relationship Id="rId7"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slide" Target="slide9.xml"/><Relationship Id="rId11" Type="http://schemas.microsoft.com/office/2007/relationships/hdphoto" Target="../media/hdphoto23.wdp"/><Relationship Id="rId5" Type="http://schemas.openxmlformats.org/officeDocument/2006/relationships/image" Target="../media/image1.png"/><Relationship Id="rId10" Type="http://schemas.openxmlformats.org/officeDocument/2006/relationships/image" Target="../media/image56.png"/><Relationship Id="rId4" Type="http://schemas.openxmlformats.org/officeDocument/2006/relationships/image" Target="../media/image64.png"/><Relationship Id="rId9"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7.wdp"/><Relationship Id="rId7"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slide" Target="slide9.xml"/><Relationship Id="rId11" Type="http://schemas.microsoft.com/office/2007/relationships/hdphoto" Target="../media/hdphoto23.wdp"/><Relationship Id="rId5" Type="http://schemas.openxmlformats.org/officeDocument/2006/relationships/image" Target="../media/image1.png"/><Relationship Id="rId10" Type="http://schemas.openxmlformats.org/officeDocument/2006/relationships/image" Target="../media/image56.png"/><Relationship Id="rId4" Type="http://schemas.openxmlformats.org/officeDocument/2006/relationships/image" Target="../media/image64.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microsoft.com/office/2007/relationships/hdphoto" Target="../media/hdphoto28.wdp"/><Relationship Id="rId3" Type="http://schemas.openxmlformats.org/officeDocument/2006/relationships/slide" Target="slide9.xml"/><Relationship Id="rId7"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12"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slide" Target="slide5.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slide" Target="slide6.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slide" Target="slide7.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slide" Target="slide8.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webp"/><Relationship Id="rId4" Type="http://schemas.openxmlformats.org/officeDocument/2006/relationships/slide" Target="slide9.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image" Target="../media/image1.png"/><Relationship Id="rId7" Type="http://schemas.microsoft.com/office/2007/relationships/hdphoto" Target="../media/hdphoto1.wdp"/><Relationship Id="rId12" Type="http://schemas.microsoft.com/office/2007/relationships/hdphoto" Target="../media/hdphoto6.wdp"/><Relationship Id="rId2" Type="http://schemas.openxmlformats.org/officeDocument/2006/relationships/image" Target="../media/image12.png"/><Relationship Id="rId16" Type="http://schemas.microsoft.com/office/2007/relationships/hdphoto" Target="../media/hdphoto8.wdp"/><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2.png"/><Relationship Id="rId15" Type="http://schemas.openxmlformats.org/officeDocument/2006/relationships/image" Target="../media/image19.png"/><Relationship Id="rId10" Type="http://schemas.microsoft.com/office/2007/relationships/hdphoto" Target="../media/hdphoto5.wdp"/><Relationship Id="rId4" Type="http://schemas.openxmlformats.org/officeDocument/2006/relationships/slide" Target="slide9.xml"/><Relationship Id="rId9" Type="http://schemas.openxmlformats.org/officeDocument/2006/relationships/image" Target="../media/image16.png"/><Relationship Id="rId1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64E644E-9D8C-46E3-B25D-1234FF9C80BE}"/>
              </a:ext>
            </a:extLst>
          </p:cNvPr>
          <p:cNvSpPr/>
          <p:nvPr/>
        </p:nvSpPr>
        <p:spPr>
          <a:xfrm>
            <a:off x="0" y="-11921"/>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schemeClr val="tx2">
                    <a:lumMod val="60000"/>
                    <a:lumOff val="40000"/>
                  </a:schemeClr>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schemeClr val="tx2">
                    <a:lumMod val="60000"/>
                    <a:lumOff val="40000"/>
                  </a:schemeClr>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schemeClr val="tx2">
                    <a:lumMod val="60000"/>
                    <a:lumOff val="40000"/>
                  </a:schemeClr>
                </a:solidFill>
                <a:effectLst/>
                <a:uLnTx/>
                <a:uFillTx/>
                <a:latin typeface="Calibri" panose="020F0502020204030204" pitchFamily="34" charset="0"/>
                <a:ea typeface="Times New Roman" panose="02020603050405020304" pitchFamily="18" charset="0"/>
                <a:cs typeface="+mn-cs"/>
              </a:rPr>
              <a:t>Analyse </a:t>
            </a:r>
            <a:r>
              <a:rPr kumimoji="0" lang="fr-FR" sz="900" b="0" i="1" u="none" strike="noStrike" kern="1200" cap="none" spc="-5" normalizeH="0" baseline="0" noProof="0" dirty="0">
                <a:ln>
                  <a:noFill/>
                </a:ln>
                <a:solidFill>
                  <a:schemeClr val="tx2">
                    <a:lumMod val="60000"/>
                    <a:lumOff val="40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schemeClr val="tx2">
                  <a:lumMod val="60000"/>
                  <a:lumOff val="40000"/>
                </a:schemeClr>
              </a:solidFill>
              <a:effectLst/>
              <a:uLnTx/>
              <a:uFillTx/>
              <a:latin typeface="Times New Roman" panose="02020603050405020304" pitchFamily="18" charset="0"/>
              <a:ea typeface="Times New Roman" panose="02020603050405020304" pitchFamily="18" charset="0"/>
            </a:endParaRPr>
          </a:p>
        </p:txBody>
      </p:sp>
      <p:pic>
        <p:nvPicPr>
          <p:cNvPr id="36" name="Image 35">
            <a:hlinkClick r:id="" action="ppaction://hlinkshowjump?jump=endshow"/>
            <a:extLst>
              <a:ext uri="{FF2B5EF4-FFF2-40B4-BE49-F238E27FC236}">
                <a16:creationId xmlns:a16="http://schemas.microsoft.com/office/drawing/2014/main" id="{6A782913-0387-4ABF-A040-40D68BFB543E}"/>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pic>
        <p:nvPicPr>
          <p:cNvPr id="38" name="Image 37">
            <a:hlinkClick r:id="" action="ppaction://noaction"/>
            <a:extLst>
              <a:ext uri="{FF2B5EF4-FFF2-40B4-BE49-F238E27FC236}">
                <a16:creationId xmlns:a16="http://schemas.microsoft.com/office/drawing/2014/main" id="{E75E7A79-44FB-4BE3-B402-8E4CE1652167}"/>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 pentagone 4">
            <a:extLst>
              <a:ext uri="{FF2B5EF4-FFF2-40B4-BE49-F238E27FC236}">
                <a16:creationId xmlns:a16="http://schemas.microsoft.com/office/drawing/2014/main" id="{A4DE6100-EF6E-4869-AA37-611F37F1DCFF}"/>
              </a:ext>
            </a:extLst>
          </p:cNvPr>
          <p:cNvSpPr/>
          <p:nvPr/>
        </p:nvSpPr>
        <p:spPr>
          <a:xfrm>
            <a:off x="33089" y="7303"/>
            <a:ext cx="2822601" cy="1198323"/>
          </a:xfrm>
          <a:prstGeom prst="homePlate">
            <a:avLst>
              <a:gd name="adj" fmla="val 6598"/>
            </a:avLst>
          </a:prstGeom>
          <a:solidFill>
            <a:srgbClr val="4EB3CF"/>
          </a:solidFill>
          <a:ln w="19050" cap="rnd" cmpd="sng" algn="ctr">
            <a:solidFill>
              <a:schemeClr val="accent5">
                <a:lumMod val="50000"/>
              </a:schemeClr>
            </a:solidFill>
            <a:prstDash val="solid"/>
          </a:ln>
          <a:effectLst/>
        </p:spPr>
        <p:txBody>
          <a:bodyPr rot="0" spcFirstLastPara="0" vert="horz" wrap="square" lIns="91440" tIns="252000" rIns="91440" bIns="45720" numCol="1" spcCol="0" rtlCol="0" fromWordArt="0" anchor="ctr" anchorCtr="0" forceAA="0" compatLnSpc="1">
            <a:prstTxWarp prst="textNoShape">
              <a:avLst/>
            </a:prstTxWarp>
            <a:noAutofit/>
          </a:bodyPr>
          <a:lstStyle/>
          <a:p>
            <a:pPr indent="540385" algn="ctr">
              <a:lnSpc>
                <a:spcPct val="107000"/>
              </a:lnSpc>
              <a:spcBef>
                <a:spcPts val="900"/>
              </a:spcBef>
              <a:spcAft>
                <a:spcPts val="800"/>
              </a:spcAft>
            </a:pPr>
            <a:r>
              <a:rPr lang="fr-FR"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Leçon</a:t>
            </a:r>
            <a:r>
              <a:rPr lang="fr-FR"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fr-FR" sz="3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Flèche : pentagone 45">
            <a:extLst>
              <a:ext uri="{FF2B5EF4-FFF2-40B4-BE49-F238E27FC236}">
                <a16:creationId xmlns:a16="http://schemas.microsoft.com/office/drawing/2014/main" id="{306ABFB4-406B-4FC1-BAC6-9DAB4B6BD7C2}"/>
              </a:ext>
            </a:extLst>
          </p:cNvPr>
          <p:cNvSpPr/>
          <p:nvPr/>
        </p:nvSpPr>
        <p:spPr>
          <a:xfrm>
            <a:off x="2320584" y="217617"/>
            <a:ext cx="8729909" cy="987132"/>
          </a:xfrm>
          <a:prstGeom prst="round2DiagRect">
            <a:avLst>
              <a:gd name="adj1" fmla="val 42324"/>
              <a:gd name="adj2" fmla="val 0"/>
            </a:avLst>
          </a:prstGeom>
          <a:solidFill>
            <a:srgbClr val="4EB3CF">
              <a:lumMod val="50000"/>
            </a:srgbClr>
          </a:solidFill>
          <a:ln w="19050" cap="rnd" cmpd="sng" algn="ctr">
            <a:solidFill>
              <a:schemeClr val="accent5">
                <a:lumMod val="50000"/>
              </a:schemeClr>
            </a:solidFill>
            <a:prstDash val="solid"/>
          </a:ln>
          <a:effectLst/>
        </p:spPr>
        <p:txBody>
          <a:bodyPr rot="0" spcFirstLastPara="0" vert="horz" wrap="square" lIns="91440" tIns="108000" rIns="91440" bIns="45720" numCol="1" spcCol="0" rtlCol="0" fromWordArt="0" anchor="ctr" anchorCtr="0" forceAA="0" compatLnSpc="1">
            <a:prstTxWarp prst="textNoShape">
              <a:avLst/>
            </a:prstTxWarp>
            <a:noAutofit/>
          </a:bodyPr>
          <a:lstStyle/>
          <a:p>
            <a:pPr marL="2070100" indent="-1533525">
              <a:lnSpc>
                <a:spcPct val="107000"/>
              </a:lnSpc>
              <a:spcAft>
                <a:spcPts val="800"/>
              </a:spcAft>
            </a:pPr>
            <a:r>
              <a:rPr lang="fr-FR" sz="4000" b="1" dirty="0">
                <a:solidFill>
                  <a:srgbClr val="FFFFFF"/>
                </a:solidFill>
                <a:latin typeface="Calibri" panose="020F0502020204030204" pitchFamily="34" charset="0"/>
                <a:ea typeface="Calibri" panose="020F0502020204030204" pitchFamily="34" charset="0"/>
                <a:cs typeface="Calibri" panose="020F0502020204030204" pitchFamily="34" charset="0"/>
              </a:rPr>
              <a:t>LECTURE D’UN DESSIN D’ENSEMBLE</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870A148A-96E9-482E-AB1B-ACFA278D2BC2}"/>
              </a:ext>
            </a:extLst>
          </p:cNvPr>
          <p:cNvGrpSpPr/>
          <p:nvPr/>
        </p:nvGrpSpPr>
        <p:grpSpPr>
          <a:xfrm>
            <a:off x="0" y="0"/>
            <a:ext cx="7030980" cy="1339444"/>
            <a:chOff x="0" y="0"/>
            <a:chExt cx="7030980" cy="1339444"/>
          </a:xfrm>
        </p:grpSpPr>
        <p:sp>
          <p:nvSpPr>
            <p:cNvPr id="7" name="Flèche : pentagone 6">
              <a:extLst>
                <a:ext uri="{FF2B5EF4-FFF2-40B4-BE49-F238E27FC236}">
                  <a16:creationId xmlns:a16="http://schemas.microsoft.com/office/drawing/2014/main" id="{0744D22F-E4CC-49D7-8DF2-6E9971E2EF16}"/>
                </a:ext>
              </a:extLst>
            </p:cNvPr>
            <p:cNvSpPr/>
            <p:nvPr/>
          </p:nvSpPr>
          <p:spPr>
            <a:xfrm>
              <a:off x="35625" y="0"/>
              <a:ext cx="6995355" cy="406481"/>
            </a:xfrm>
            <a:prstGeom prst="homePlate">
              <a:avLst>
                <a:gd name="adj" fmla="val 24928"/>
              </a:avLst>
            </a:prstGeom>
            <a:solidFill>
              <a:srgbClr val="37A76F"/>
            </a:solidFill>
            <a:ln w="3175" cap="rnd" cmpd="sng" algn="ctr">
              <a:noFill/>
              <a:prstDash val="solid"/>
            </a:ln>
            <a:effectLst/>
          </p:spPr>
          <p:txBody>
            <a:bodyPr rot="0" spcFirstLastPara="0" vert="horz" wrap="square" lIns="91440" tIns="0" rIns="108000" bIns="0" numCol="1" spcCol="0" rtlCol="0" fromWordArt="0" anchor="ctr" anchorCtr="0" forceAA="0" compatLnSpc="1">
              <a:prstTxWarp prst="textNoShape">
                <a:avLst/>
              </a:prstTxWarp>
              <a:noAutofit/>
            </a:bodyPr>
            <a:lstStyle/>
            <a:p>
              <a:pPr indent="898525" algn="ctr">
                <a:lnSpc>
                  <a:spcPct val="107000"/>
                </a:lnSpc>
                <a:spcBef>
                  <a:spcPts val="300"/>
                </a:spcBef>
                <a:spcAft>
                  <a:spcPts val="800"/>
                </a:spcAft>
              </a:pPr>
              <a:r>
                <a:rPr lang="fr-FR"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Définition Graphique d'un Objet Technique</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Flèche : pentagone 47">
              <a:extLst>
                <a:ext uri="{FF2B5EF4-FFF2-40B4-BE49-F238E27FC236}">
                  <a16:creationId xmlns:a16="http://schemas.microsoft.com/office/drawing/2014/main" id="{C5364360-A755-4EA2-838E-BD93E0E6105E}"/>
                </a:ext>
              </a:extLst>
            </p:cNvPr>
            <p:cNvSpPr/>
            <p:nvPr/>
          </p:nvSpPr>
          <p:spPr>
            <a:xfrm>
              <a:off x="0" y="3"/>
              <a:ext cx="1007559" cy="1339441"/>
            </a:xfrm>
            <a:custGeom>
              <a:avLst/>
              <a:gdLst>
                <a:gd name="connsiteX0" fmla="*/ 0 w 649682"/>
                <a:gd name="connsiteY0" fmla="*/ 0 h 1342050"/>
                <a:gd name="connsiteX1" fmla="*/ 507817 w 649682"/>
                <a:gd name="connsiteY1" fmla="*/ 0 h 1342050"/>
                <a:gd name="connsiteX2" fmla="*/ 649682 w 649682"/>
                <a:gd name="connsiteY2" fmla="*/ 671025 h 1342050"/>
                <a:gd name="connsiteX3" fmla="*/ 507817 w 649682"/>
                <a:gd name="connsiteY3" fmla="*/ 1342050 h 1342050"/>
                <a:gd name="connsiteX4" fmla="*/ 0 w 649682"/>
                <a:gd name="connsiteY4" fmla="*/ 1342050 h 1342050"/>
                <a:gd name="connsiteX5" fmla="*/ 0 w 649682"/>
                <a:gd name="connsiteY5" fmla="*/ 0 h 1342050"/>
                <a:gd name="connsiteX0" fmla="*/ 0 w 702436"/>
                <a:gd name="connsiteY0" fmla="*/ 0 h 1342050"/>
                <a:gd name="connsiteX1" fmla="*/ 507817 w 702436"/>
                <a:gd name="connsiteY1" fmla="*/ 0 h 1342050"/>
                <a:gd name="connsiteX2" fmla="*/ 702436 w 702436"/>
                <a:gd name="connsiteY2" fmla="*/ 380878 h 1342050"/>
                <a:gd name="connsiteX3" fmla="*/ 507817 w 702436"/>
                <a:gd name="connsiteY3" fmla="*/ 1342050 h 1342050"/>
                <a:gd name="connsiteX4" fmla="*/ 0 w 702436"/>
                <a:gd name="connsiteY4" fmla="*/ 1342050 h 1342050"/>
                <a:gd name="connsiteX5" fmla="*/ 0 w 702436"/>
                <a:gd name="connsiteY5" fmla="*/ 0 h 1342050"/>
                <a:gd name="connsiteX0" fmla="*/ 0 w 757602"/>
                <a:gd name="connsiteY0" fmla="*/ 0 h 1342050"/>
                <a:gd name="connsiteX1" fmla="*/ 507817 w 757602"/>
                <a:gd name="connsiteY1" fmla="*/ 0 h 1342050"/>
                <a:gd name="connsiteX2" fmla="*/ 757602 w 757602"/>
                <a:gd name="connsiteY2" fmla="*/ 407255 h 1342050"/>
                <a:gd name="connsiteX3" fmla="*/ 507817 w 757602"/>
                <a:gd name="connsiteY3" fmla="*/ 1342050 h 1342050"/>
                <a:gd name="connsiteX4" fmla="*/ 0 w 757602"/>
                <a:gd name="connsiteY4" fmla="*/ 1342050 h 1342050"/>
                <a:gd name="connsiteX5" fmla="*/ 0 w 757602"/>
                <a:gd name="connsiteY5" fmla="*/ 0 h 1342050"/>
                <a:gd name="connsiteX0" fmla="*/ 0 w 669679"/>
                <a:gd name="connsiteY0" fmla="*/ 0 h 1342050"/>
                <a:gd name="connsiteX1" fmla="*/ 507817 w 669679"/>
                <a:gd name="connsiteY1" fmla="*/ 0 h 1342050"/>
                <a:gd name="connsiteX2" fmla="*/ 669679 w 669679"/>
                <a:gd name="connsiteY2" fmla="*/ 407255 h 1342050"/>
                <a:gd name="connsiteX3" fmla="*/ 507817 w 669679"/>
                <a:gd name="connsiteY3" fmla="*/ 1342050 h 1342050"/>
                <a:gd name="connsiteX4" fmla="*/ 0 w 669679"/>
                <a:gd name="connsiteY4" fmla="*/ 1342050 h 1342050"/>
                <a:gd name="connsiteX5" fmla="*/ 0 w 669679"/>
                <a:gd name="connsiteY5" fmla="*/ 0 h 13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679" h="1342050">
                  <a:moveTo>
                    <a:pt x="0" y="0"/>
                  </a:moveTo>
                  <a:lnTo>
                    <a:pt x="507817" y="0"/>
                  </a:lnTo>
                  <a:lnTo>
                    <a:pt x="669679" y="407255"/>
                  </a:lnTo>
                  <a:lnTo>
                    <a:pt x="507817" y="1342050"/>
                  </a:lnTo>
                  <a:lnTo>
                    <a:pt x="0" y="1342050"/>
                  </a:lnTo>
                  <a:lnTo>
                    <a:pt x="0" y="0"/>
                  </a:lnTo>
                  <a:close/>
                </a:path>
              </a:pathLst>
            </a:custGeom>
            <a:solidFill>
              <a:srgbClr val="37A76F"/>
            </a:solidFill>
            <a:ln w="12700" cap="rnd" cmpd="sng" algn="ctr">
              <a:solidFill>
                <a:schemeClr val="accent5">
                  <a:lumMod val="50000"/>
                </a:schemeClr>
              </a:solidFill>
              <a:prstDash val="solid"/>
            </a:ln>
            <a:effectLst/>
          </p:spPr>
          <p:txBody>
            <a:bodyPr rot="0" spcFirstLastPara="0" vert="horz" wrap="square" lIns="91440" tIns="36000" rIns="91440" bIns="45720" numCol="1" spcCol="0" rtlCol="0" fromWordArt="0" anchor="ctr" anchorCtr="0" forceAA="0" compatLnSpc="1">
              <a:prstTxWarp prst="textNoShape">
                <a:avLst/>
              </a:prstTxWarp>
              <a:noAutofit/>
            </a:bodyPr>
            <a:lstStyle/>
            <a:p>
              <a:pPr algn="ctr"/>
              <a:r>
                <a:rPr lang="fr-FR"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Chap.</a:t>
              </a:r>
              <a:endParaRPr lang="fr-FR" dirty="0">
                <a:effectLst/>
                <a:latin typeface="Calibri" panose="020F0502020204030204" pitchFamily="34" charset="0"/>
                <a:ea typeface="Calibri" panose="020F0502020204030204" pitchFamily="34" charset="0"/>
                <a:cs typeface="Arial" panose="020B0604020202020204" pitchFamily="34" charset="0"/>
              </a:endParaRPr>
            </a:p>
            <a:p>
              <a:pPr indent="90170" algn="ctr">
                <a:lnSpc>
                  <a:spcPts val="7500"/>
                </a:lnSpc>
              </a:pPr>
              <a:r>
                <a:rPr lang="fr-FR" sz="7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7" name="Rectangle : avec coins arrondis en haut 16">
            <a:extLst>
              <a:ext uri="{FF2B5EF4-FFF2-40B4-BE49-F238E27FC236}">
                <a16:creationId xmlns:a16="http://schemas.microsoft.com/office/drawing/2014/main" id="{9A729FCC-7A42-4045-8BC3-A9142540F277}"/>
              </a:ext>
            </a:extLst>
          </p:cNvPr>
          <p:cNvSpPr/>
          <p:nvPr/>
        </p:nvSpPr>
        <p:spPr>
          <a:xfrm>
            <a:off x="518380" y="2092686"/>
            <a:ext cx="6512600" cy="1465795"/>
          </a:xfrm>
          <a:prstGeom prst="round2SameRect">
            <a:avLst>
              <a:gd name="adj1" fmla="val 8778"/>
              <a:gd name="adj2" fmla="val 0"/>
            </a:avLst>
          </a:prstGeom>
          <a:noFill/>
          <a:ln w="12700" cap="rnd" cmpd="sng" algn="ctr">
            <a:solidFill>
              <a:srgbClr val="44C1A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90170">
              <a:lnSpc>
                <a:spcPct val="107000"/>
              </a:lnSpc>
              <a:spcAft>
                <a:spcPts val="80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 avec coins arrondis en haut 15">
            <a:extLst>
              <a:ext uri="{FF2B5EF4-FFF2-40B4-BE49-F238E27FC236}">
                <a16:creationId xmlns:a16="http://schemas.microsoft.com/office/drawing/2014/main" id="{17112F44-42CB-4B6F-B8C8-06C89ADE032D}"/>
              </a:ext>
            </a:extLst>
          </p:cNvPr>
          <p:cNvSpPr/>
          <p:nvPr/>
        </p:nvSpPr>
        <p:spPr>
          <a:xfrm>
            <a:off x="872180" y="1809055"/>
            <a:ext cx="3653267" cy="514707"/>
          </a:xfrm>
          <a:prstGeom prst="round2SameRect">
            <a:avLst>
              <a:gd name="adj1" fmla="val 0"/>
              <a:gd name="adj2" fmla="val 36893"/>
            </a:avLst>
          </a:prstGeom>
          <a:solidFill>
            <a:sysClr val="window" lastClr="FFFFFF"/>
          </a:solidFill>
          <a:ln w="19050" cap="rnd" cmpd="sng" algn="ctr">
            <a:solidFill>
              <a:sysClr val="window" lastClr="FFFFFF"/>
            </a:solidFill>
            <a:prstDash val="solid"/>
          </a:ln>
          <a:effectLst/>
        </p:spPr>
        <p:txBody>
          <a:bodyPr rot="0" spcFirstLastPara="0" vert="horz" wrap="square" lIns="72000" tIns="45720" rIns="36000" bIns="45720" numCol="1" spcCol="0" rtlCol="0" fromWordArt="0" anchor="ctr" anchorCtr="0" forceAA="0" compatLnSpc="1">
            <a:prstTxWarp prst="textNoShape">
              <a:avLst/>
            </a:prstTxWarp>
            <a:noAutofit/>
          </a:bodyPr>
          <a:lstStyle/>
          <a:p>
            <a:pPr marL="540385" indent="-540385">
              <a:lnSpc>
                <a:spcPts val="1200"/>
              </a:lnSpc>
              <a:spcAft>
                <a:spcPts val="800"/>
              </a:spcAft>
            </a:pPr>
            <a:r>
              <a:rPr lang="fr-FR" sz="2800" b="1" u="sng" dirty="0">
                <a:solidFill>
                  <a:srgbClr val="056E9F"/>
                </a:solidFill>
                <a:latin typeface="Calibri" panose="020F0502020204030204" pitchFamily="34" charset="0"/>
                <a:ea typeface="Calibri" panose="020F0502020204030204" pitchFamily="34" charset="0"/>
                <a:cs typeface="Calibri" panose="020F0502020204030204" pitchFamily="34" charset="0"/>
              </a:rPr>
              <a:t>MISE EN SITUATION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Zone de texte 36">
            <a:extLst>
              <a:ext uri="{FF2B5EF4-FFF2-40B4-BE49-F238E27FC236}">
                <a16:creationId xmlns:a16="http://schemas.microsoft.com/office/drawing/2014/main" id="{84589B9C-76E1-409B-9E0A-A6983F6412E2}"/>
              </a:ext>
            </a:extLst>
          </p:cNvPr>
          <p:cNvSpPr txBox="1"/>
          <p:nvPr/>
        </p:nvSpPr>
        <p:spPr>
          <a:xfrm>
            <a:off x="625112" y="2302321"/>
            <a:ext cx="6405868" cy="11266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3200" dirty="0">
                <a:latin typeface="Calibri" panose="020F0502020204030204" pitchFamily="34" charset="0"/>
                <a:ea typeface="Calibri" panose="020F0502020204030204" pitchFamily="34" charset="0"/>
                <a:cs typeface="Arial" panose="020B0604020202020204" pitchFamily="34" charset="0"/>
              </a:rPr>
              <a:t>Le dispositif de blocage sert à serrer des tubes sur une tronçonneuse.</a:t>
            </a:r>
            <a:r>
              <a:rPr lang="fr-FR" sz="32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22" name="Organigramme : Connecteur page suivante 21">
            <a:extLst>
              <a:ext uri="{FF2B5EF4-FFF2-40B4-BE49-F238E27FC236}">
                <a16:creationId xmlns:a16="http://schemas.microsoft.com/office/drawing/2014/main" id="{FA1A6E5C-6FF0-446B-A611-9A46EB25636D}"/>
              </a:ext>
            </a:extLst>
          </p:cNvPr>
          <p:cNvSpPr/>
          <p:nvPr/>
        </p:nvSpPr>
        <p:spPr>
          <a:xfrm rot="16200000">
            <a:off x="549329" y="1797639"/>
            <a:ext cx="331613" cy="418790"/>
          </a:xfrm>
          <a:prstGeom prst="flowChartOffpageConnector">
            <a:avLst/>
          </a:prstGeom>
          <a:solidFill>
            <a:schemeClr val="accent1">
              <a:lumMod val="60000"/>
              <a:lumOff val="40000"/>
            </a:schemeClr>
          </a:solidFill>
          <a:ln w="19050" cap="rnd" cmpd="sng" algn="ctr">
            <a:no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lnSpc>
                <a:spcPct val="107000"/>
              </a:lnSpc>
              <a:spcAft>
                <a:spcPts val="800"/>
              </a:spcAft>
            </a:pPr>
            <a:r>
              <a:rPr lang="fr-FR" sz="3200" b="1" dirty="0">
                <a:solidFill>
                  <a:srgbClr val="FFFFFF"/>
                </a:solidFill>
                <a:effectLst/>
                <a:latin typeface="Arial Rounded MT Bold" panose="020F0704030504030204" pitchFamily="34" charset="0"/>
                <a:ea typeface="Calibri" panose="020F0502020204030204" pitchFamily="34" charset="0"/>
                <a:cs typeface="Arial" panose="020B0604020202020204" pitchFamily="34" charset="0"/>
              </a:rPr>
              <a:t> </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 avec coins arrondis en haut 22">
            <a:extLst>
              <a:ext uri="{FF2B5EF4-FFF2-40B4-BE49-F238E27FC236}">
                <a16:creationId xmlns:a16="http://schemas.microsoft.com/office/drawing/2014/main" id="{43009E90-7B5C-48C9-BAD7-82E8EDBA476D}"/>
              </a:ext>
            </a:extLst>
          </p:cNvPr>
          <p:cNvSpPr/>
          <p:nvPr/>
        </p:nvSpPr>
        <p:spPr>
          <a:xfrm>
            <a:off x="1693676" y="1228155"/>
            <a:ext cx="5337304"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400" b="1" i="1" dirty="0">
                <a:solidFill>
                  <a:schemeClr val="bg1"/>
                </a:solidFill>
                <a:latin typeface="Calibri" panose="020F0502020204030204" pitchFamily="34" charset="0"/>
                <a:ea typeface="Calibri" panose="020F0502020204030204" pitchFamily="34" charset="0"/>
                <a:cs typeface="Calibri" panose="020F0502020204030204" pitchFamily="34" charset="0"/>
              </a:rPr>
              <a:t>Système technique :  </a:t>
            </a:r>
            <a:r>
              <a:rPr lang="fr-FR" sz="3200" b="1" dirty="0">
                <a:solidFill>
                  <a:schemeClr val="bg1"/>
                </a:solidFill>
                <a:latin typeface="Calibri" panose="020F0502020204030204" pitchFamily="34" charset="0"/>
                <a:ea typeface="Calibri" panose="020F0502020204030204" pitchFamily="34" charset="0"/>
                <a:cs typeface="Calibri" panose="020F0502020204030204" pitchFamily="34" charset="0"/>
              </a:rPr>
              <a:t>SERRE TUBES</a:t>
            </a:r>
            <a:endParaRPr lang="fr-FR"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5B40C57-4F17-4C70-9A9C-A57A2810377D}"/>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28" name="Chevron 75">
            <a:hlinkClick r:id="" action="ppaction://hlinkshowjump?jump=nextslide"/>
            <a:extLst>
              <a:ext uri="{FF2B5EF4-FFF2-40B4-BE49-F238E27FC236}">
                <a16:creationId xmlns:a16="http://schemas.microsoft.com/office/drawing/2014/main" id="{65DF4578-61C5-43F9-9D37-E2511DA7AFC0}"/>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Image 29">
            <a:extLst>
              <a:ext uri="{FF2B5EF4-FFF2-40B4-BE49-F238E27FC236}">
                <a16:creationId xmlns:a16="http://schemas.microsoft.com/office/drawing/2014/main" id="{3ED9000C-6D49-4C6C-BD46-DBD8DD0FA8AB}"/>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32" name="Chevron 75">
            <a:hlinkClick r:id="" action="ppaction://hlinkshowjump?jump=previousslide"/>
            <a:extLst>
              <a:ext uri="{FF2B5EF4-FFF2-40B4-BE49-F238E27FC236}">
                <a16:creationId xmlns:a16="http://schemas.microsoft.com/office/drawing/2014/main" id="{CBD25F40-C822-4B1A-97BF-39EBC3CD7F42}"/>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FAE0356E-A7CC-4BC0-9DCA-19CE8A3CAD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27363" y="1261812"/>
            <a:ext cx="2965852" cy="4763070"/>
          </a:xfrm>
          <a:prstGeom prst="rect">
            <a:avLst/>
          </a:prstGeom>
        </p:spPr>
      </p:pic>
      <p:sp>
        <p:nvSpPr>
          <p:cNvPr id="4" name="Larme 3">
            <a:extLst>
              <a:ext uri="{FF2B5EF4-FFF2-40B4-BE49-F238E27FC236}">
                <a16:creationId xmlns:a16="http://schemas.microsoft.com/office/drawing/2014/main" id="{202B35C7-749B-4278-AFC7-BA66E3012AEA}"/>
              </a:ext>
            </a:extLst>
          </p:cNvPr>
          <p:cNvSpPr/>
          <p:nvPr/>
        </p:nvSpPr>
        <p:spPr>
          <a:xfrm>
            <a:off x="1200952" y="1243973"/>
            <a:ext cx="492724"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Rectangle : avec coins arrondis en haut 30">
            <a:extLst>
              <a:ext uri="{FF2B5EF4-FFF2-40B4-BE49-F238E27FC236}">
                <a16:creationId xmlns:a16="http://schemas.microsoft.com/office/drawing/2014/main" id="{734E0B21-AE6F-4DD5-AEE3-E866D5109B3A}"/>
              </a:ext>
            </a:extLst>
          </p:cNvPr>
          <p:cNvSpPr/>
          <p:nvPr/>
        </p:nvSpPr>
        <p:spPr>
          <a:xfrm>
            <a:off x="518379" y="3915159"/>
            <a:ext cx="8608983" cy="2229009"/>
          </a:xfrm>
          <a:prstGeom prst="round2SameRect">
            <a:avLst>
              <a:gd name="adj1" fmla="val 8778"/>
              <a:gd name="adj2" fmla="val 0"/>
            </a:avLst>
          </a:prstGeom>
          <a:noFill/>
          <a:ln w="12700" cap="rnd" cmpd="sng" algn="ctr">
            <a:solidFill>
              <a:srgbClr val="44C1A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90170">
              <a:lnSpc>
                <a:spcPct val="107000"/>
              </a:lnSpc>
              <a:spcAft>
                <a:spcPts val="80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a:effectLst/>
              <a:latin typeface="Calibri" panose="020F0502020204030204" pitchFamily="34" charset="0"/>
              <a:ea typeface="Calibri" panose="020F0502020204030204" pitchFamily="34" charset="0"/>
              <a:cs typeface="Arial" panose="020B0604020202020204" pitchFamily="34" charset="0"/>
            </a:endParaRPr>
          </a:p>
        </p:txBody>
      </p:sp>
      <p:sp>
        <p:nvSpPr>
          <p:cNvPr id="33" name="Rectangle : avec coins arrondis en haut 32">
            <a:extLst>
              <a:ext uri="{FF2B5EF4-FFF2-40B4-BE49-F238E27FC236}">
                <a16:creationId xmlns:a16="http://schemas.microsoft.com/office/drawing/2014/main" id="{0B499C1A-7030-40B2-9915-37234184464A}"/>
              </a:ext>
            </a:extLst>
          </p:cNvPr>
          <p:cNvSpPr/>
          <p:nvPr/>
        </p:nvSpPr>
        <p:spPr>
          <a:xfrm>
            <a:off x="880252" y="3792375"/>
            <a:ext cx="2586636" cy="210584"/>
          </a:xfrm>
          <a:prstGeom prst="round2SameRect">
            <a:avLst>
              <a:gd name="adj1" fmla="val 0"/>
              <a:gd name="adj2" fmla="val 36893"/>
            </a:avLst>
          </a:prstGeom>
          <a:solidFill>
            <a:sysClr val="window" lastClr="FFFFFF"/>
          </a:solidFill>
          <a:ln w="19050" cap="rnd" cmpd="sng" algn="ctr">
            <a:solidFill>
              <a:sysClr val="window" lastClr="FFFFFF"/>
            </a:solidFill>
            <a:prstDash val="solid"/>
          </a:ln>
          <a:effectLst/>
        </p:spPr>
        <p:txBody>
          <a:bodyPr rot="0" spcFirstLastPara="0" vert="horz" wrap="square" lIns="72000" tIns="45720" rIns="36000" bIns="45720" numCol="1" spcCol="0" rtlCol="0" fromWordArt="0" anchor="ctr" anchorCtr="0" forceAA="0" compatLnSpc="1">
            <a:prstTxWarp prst="textNoShape">
              <a:avLst/>
            </a:prstTxWarp>
            <a:noAutofit/>
          </a:bodyPr>
          <a:lstStyle/>
          <a:p>
            <a:pPr marL="540385" indent="-540385">
              <a:lnSpc>
                <a:spcPts val="1200"/>
              </a:lnSpc>
              <a:spcAft>
                <a:spcPts val="800"/>
              </a:spcAft>
            </a:pPr>
            <a:r>
              <a:rPr lang="fr-FR" sz="2800" b="1" u="sng" dirty="0">
                <a:solidFill>
                  <a:srgbClr val="056E9F"/>
                </a:solidFill>
                <a:latin typeface="Calibri" panose="020F0502020204030204" pitchFamily="34" charset="0"/>
                <a:ea typeface="Calibri" panose="020F0502020204030204" pitchFamily="34" charset="0"/>
                <a:cs typeface="Calibri" panose="020F0502020204030204" pitchFamily="34" charset="0"/>
              </a:rPr>
              <a:t>DESCRIPTION :</a:t>
            </a:r>
          </a:p>
        </p:txBody>
      </p:sp>
      <p:sp>
        <p:nvSpPr>
          <p:cNvPr id="35" name="Zone de texte 36">
            <a:extLst>
              <a:ext uri="{FF2B5EF4-FFF2-40B4-BE49-F238E27FC236}">
                <a16:creationId xmlns:a16="http://schemas.microsoft.com/office/drawing/2014/main" id="{6D4D0D02-358A-483D-A485-79658C93DAE4}"/>
              </a:ext>
            </a:extLst>
          </p:cNvPr>
          <p:cNvSpPr txBox="1"/>
          <p:nvPr/>
        </p:nvSpPr>
        <p:spPr>
          <a:xfrm>
            <a:off x="625111" y="4124794"/>
            <a:ext cx="8729909" cy="11266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2800" dirty="0">
                <a:latin typeface="Calibri" panose="020F0502020204030204" pitchFamily="34" charset="0"/>
                <a:ea typeface="Calibri" panose="020F0502020204030204" pitchFamily="34" charset="0"/>
                <a:cs typeface="Arial" panose="020B0604020202020204" pitchFamily="34" charset="0"/>
              </a:rPr>
              <a:t>Le tube à serrer est placé entre le socle (1) et le mors mobile (3). La rotation de la vis (7) par l’intermédiaire du levier (9) permet la translation du mors mobile (3) qui est guidé par les tirants (2) jusqu'à la fixation du tube.</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Organigramme : Connecteur page suivante 36">
            <a:extLst>
              <a:ext uri="{FF2B5EF4-FFF2-40B4-BE49-F238E27FC236}">
                <a16:creationId xmlns:a16="http://schemas.microsoft.com/office/drawing/2014/main" id="{8B45544C-D1EA-49EE-980D-BE82843F2AED}"/>
              </a:ext>
            </a:extLst>
          </p:cNvPr>
          <p:cNvSpPr/>
          <p:nvPr/>
        </p:nvSpPr>
        <p:spPr>
          <a:xfrm rot="16200000">
            <a:off x="549329" y="3620112"/>
            <a:ext cx="331613" cy="418790"/>
          </a:xfrm>
          <a:prstGeom prst="flowChartOffpageConnector">
            <a:avLst/>
          </a:prstGeom>
          <a:solidFill>
            <a:schemeClr val="accent1">
              <a:lumMod val="60000"/>
              <a:lumOff val="40000"/>
            </a:schemeClr>
          </a:solidFill>
          <a:ln w="19050" cap="rnd" cmpd="sng" algn="ctr">
            <a:no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lnSpc>
                <a:spcPct val="107000"/>
              </a:lnSpc>
              <a:spcAft>
                <a:spcPts val="800"/>
              </a:spcAft>
            </a:pPr>
            <a:r>
              <a:rPr lang="fr-FR" sz="3200" b="1" dirty="0">
                <a:solidFill>
                  <a:srgbClr val="FFFFFF"/>
                </a:solidFill>
                <a:effectLst/>
                <a:latin typeface="Arial Rounded MT Bold" panose="020F0704030504030204" pitchFamily="34" charset="0"/>
                <a:ea typeface="Calibri" panose="020F0502020204030204" pitchFamily="34" charset="0"/>
                <a:cs typeface="Arial" panose="020B0604020202020204" pitchFamily="34" charset="0"/>
              </a:rPr>
              <a:t> </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8BF58BDD-5C06-48A1-BA70-2049D03E3CA4}"/>
              </a:ext>
            </a:extLst>
          </p:cNvPr>
          <p:cNvGrpSpPr/>
          <p:nvPr/>
        </p:nvGrpSpPr>
        <p:grpSpPr>
          <a:xfrm>
            <a:off x="10238461" y="1900792"/>
            <a:ext cx="881789" cy="3571048"/>
            <a:chOff x="10238461" y="1900792"/>
            <a:chExt cx="881789" cy="3571048"/>
          </a:xfrm>
        </p:grpSpPr>
        <p:sp>
          <p:nvSpPr>
            <p:cNvPr id="39" name="Rectangle 38">
              <a:extLst>
                <a:ext uri="{FF2B5EF4-FFF2-40B4-BE49-F238E27FC236}">
                  <a16:creationId xmlns:a16="http://schemas.microsoft.com/office/drawing/2014/main" id="{F733BA4F-32AA-445D-B5F7-83AEDFC511ED}"/>
                </a:ext>
              </a:extLst>
            </p:cNvPr>
            <p:cNvSpPr/>
            <p:nvPr/>
          </p:nvSpPr>
          <p:spPr>
            <a:xfrm>
              <a:off x="10852538" y="4002959"/>
              <a:ext cx="267712" cy="523220"/>
            </a:xfrm>
            <a:prstGeom prst="rect">
              <a:avLst/>
            </a:prstGeom>
          </p:spPr>
          <p:txBody>
            <a:bodyPr wrap="square">
              <a:spAutoFit/>
            </a:bodyPr>
            <a:lstStyle/>
            <a:p>
              <a:pPr lvl="0">
                <a:defRPr/>
              </a:pPr>
              <a:r>
                <a:rPr lang="fr-FR" sz="2800" b="1" i="1" dirty="0">
                  <a:solidFill>
                    <a:schemeClr val="bg1"/>
                  </a:solidFill>
                </a:rPr>
                <a:t>2</a:t>
              </a:r>
              <a:endParaRPr kumimoji="0" lang="fr-FR" sz="2800" b="1" i="1" u="none" strike="noStrike" kern="1200" cap="none" spc="0" normalizeH="0" baseline="0" noProof="0" dirty="0">
                <a:ln>
                  <a:noFill/>
                </a:ln>
                <a:solidFill>
                  <a:schemeClr val="bg1"/>
                </a:solidFill>
                <a:effectLst/>
                <a:uLnTx/>
                <a:uFillTx/>
                <a:latin typeface="Calibri" panose="020F0502020204030204"/>
              </a:endParaRPr>
            </a:p>
          </p:txBody>
        </p:sp>
        <p:sp>
          <p:nvSpPr>
            <p:cNvPr id="40" name="Rectangle 39">
              <a:extLst>
                <a:ext uri="{FF2B5EF4-FFF2-40B4-BE49-F238E27FC236}">
                  <a16:creationId xmlns:a16="http://schemas.microsoft.com/office/drawing/2014/main" id="{21AE7A58-FBC6-42B7-9EDB-C2B4C973FE5F}"/>
                </a:ext>
              </a:extLst>
            </p:cNvPr>
            <p:cNvSpPr/>
            <p:nvPr/>
          </p:nvSpPr>
          <p:spPr>
            <a:xfrm>
              <a:off x="10238461" y="4887065"/>
              <a:ext cx="267712" cy="584775"/>
            </a:xfrm>
            <a:prstGeom prst="rect">
              <a:avLst/>
            </a:prstGeom>
            <a:scene3d>
              <a:camera prst="isometricOffAxis2Left"/>
              <a:lightRig rig="threePt" dir="t"/>
            </a:scene3d>
          </p:spPr>
          <p:txBody>
            <a:bodyPr wrap="square">
              <a:spAutoFit/>
            </a:bodyPr>
            <a:lstStyle/>
            <a:p>
              <a:pPr lvl="0">
                <a:defRPr/>
              </a:pPr>
              <a:r>
                <a:rPr lang="fr-FR" sz="3200" b="1" i="1" dirty="0">
                  <a:solidFill>
                    <a:schemeClr val="bg1"/>
                  </a:solidFill>
                </a:rPr>
                <a:t>1</a:t>
              </a:r>
              <a:endParaRPr kumimoji="0" lang="fr-FR" sz="3200" b="1" i="1" u="none" strike="noStrike" kern="1200" cap="none" spc="0" normalizeH="0" baseline="0" noProof="0" dirty="0">
                <a:ln>
                  <a:noFill/>
                </a:ln>
                <a:solidFill>
                  <a:schemeClr val="bg1"/>
                </a:solidFill>
                <a:effectLst/>
                <a:uLnTx/>
                <a:uFillTx/>
                <a:latin typeface="Calibri" panose="020F0502020204030204"/>
              </a:endParaRPr>
            </a:p>
          </p:txBody>
        </p:sp>
        <p:sp>
          <p:nvSpPr>
            <p:cNvPr id="41" name="Rectangle 40">
              <a:extLst>
                <a:ext uri="{FF2B5EF4-FFF2-40B4-BE49-F238E27FC236}">
                  <a16:creationId xmlns:a16="http://schemas.microsoft.com/office/drawing/2014/main" id="{7AAE0964-7689-46FA-902E-B4A52986513C}"/>
                </a:ext>
              </a:extLst>
            </p:cNvPr>
            <p:cNvSpPr/>
            <p:nvPr/>
          </p:nvSpPr>
          <p:spPr>
            <a:xfrm>
              <a:off x="10372317" y="3927012"/>
              <a:ext cx="267712" cy="523220"/>
            </a:xfrm>
            <a:prstGeom prst="rect">
              <a:avLst/>
            </a:prstGeom>
          </p:spPr>
          <p:txBody>
            <a:bodyPr wrap="square">
              <a:spAutoFit/>
            </a:bodyPr>
            <a:lstStyle/>
            <a:p>
              <a:pPr lvl="0">
                <a:defRPr/>
              </a:pPr>
              <a:r>
                <a:rPr lang="fr-FR" sz="2800" b="1" i="1" dirty="0">
                  <a:solidFill>
                    <a:schemeClr val="bg1"/>
                  </a:solidFill>
                </a:rPr>
                <a:t>3</a:t>
              </a:r>
              <a:endParaRPr kumimoji="0" lang="fr-FR" sz="2800" b="1" i="1" u="none" strike="noStrike" kern="1200" cap="none" spc="0" normalizeH="0" baseline="0" noProof="0" dirty="0">
                <a:ln>
                  <a:noFill/>
                </a:ln>
                <a:solidFill>
                  <a:schemeClr val="bg1"/>
                </a:solidFill>
                <a:effectLst/>
                <a:uLnTx/>
                <a:uFillTx/>
                <a:latin typeface="Calibri" panose="020F0502020204030204"/>
              </a:endParaRPr>
            </a:p>
          </p:txBody>
        </p:sp>
        <p:sp>
          <p:nvSpPr>
            <p:cNvPr id="42" name="Rectangle 41">
              <a:extLst>
                <a:ext uri="{FF2B5EF4-FFF2-40B4-BE49-F238E27FC236}">
                  <a16:creationId xmlns:a16="http://schemas.microsoft.com/office/drawing/2014/main" id="{3C669486-B0EF-425A-BF72-E150408BF8AB}"/>
                </a:ext>
              </a:extLst>
            </p:cNvPr>
            <p:cNvSpPr/>
            <p:nvPr/>
          </p:nvSpPr>
          <p:spPr>
            <a:xfrm>
              <a:off x="10455820" y="2262564"/>
              <a:ext cx="267712" cy="523220"/>
            </a:xfrm>
            <a:prstGeom prst="rect">
              <a:avLst/>
            </a:prstGeom>
          </p:spPr>
          <p:txBody>
            <a:bodyPr wrap="square">
              <a:spAutoFit/>
            </a:bodyPr>
            <a:lstStyle/>
            <a:p>
              <a:pPr lvl="0" algn="ctr">
                <a:defRPr/>
              </a:pPr>
              <a:r>
                <a:rPr lang="fr-FR" sz="2800" b="1" i="1" dirty="0">
                  <a:solidFill>
                    <a:schemeClr val="bg1"/>
                  </a:solidFill>
                </a:rPr>
                <a:t>7</a:t>
              </a:r>
              <a:endParaRPr kumimoji="0" lang="fr-FR" sz="2800" b="1" i="1" u="none" strike="noStrike" kern="1200" cap="none" spc="0" normalizeH="0" baseline="0" noProof="0" dirty="0">
                <a:ln>
                  <a:noFill/>
                </a:ln>
                <a:solidFill>
                  <a:schemeClr val="bg1"/>
                </a:solidFill>
                <a:effectLst/>
                <a:uLnTx/>
                <a:uFillTx/>
                <a:latin typeface="Calibri" panose="020F0502020204030204"/>
              </a:endParaRPr>
            </a:p>
          </p:txBody>
        </p:sp>
        <p:sp>
          <p:nvSpPr>
            <p:cNvPr id="43" name="Rectangle 42">
              <a:extLst>
                <a:ext uri="{FF2B5EF4-FFF2-40B4-BE49-F238E27FC236}">
                  <a16:creationId xmlns:a16="http://schemas.microsoft.com/office/drawing/2014/main" id="{CBB05BCF-5386-4CCB-A2FC-9822FD090C26}"/>
                </a:ext>
              </a:extLst>
            </p:cNvPr>
            <p:cNvSpPr/>
            <p:nvPr/>
          </p:nvSpPr>
          <p:spPr>
            <a:xfrm>
              <a:off x="10744075" y="1900792"/>
              <a:ext cx="267712" cy="400110"/>
            </a:xfrm>
            <a:prstGeom prst="rect">
              <a:avLst/>
            </a:prstGeom>
          </p:spPr>
          <p:txBody>
            <a:bodyPr wrap="square">
              <a:spAutoFit/>
            </a:bodyPr>
            <a:lstStyle/>
            <a:p>
              <a:pPr lvl="0" algn="ctr">
                <a:defRPr/>
              </a:pPr>
              <a:r>
                <a:rPr lang="fr-FR" sz="2000" b="1" i="1" dirty="0">
                  <a:solidFill>
                    <a:schemeClr val="bg1"/>
                  </a:solidFill>
                </a:rPr>
                <a:t>9</a:t>
              </a:r>
              <a:endParaRPr kumimoji="0" lang="fr-FR" sz="2000" b="1" i="1" u="none" strike="noStrike" kern="1200" cap="none" spc="0" normalizeH="0" baseline="0" noProof="0" dirty="0">
                <a:ln>
                  <a:noFill/>
                </a:ln>
                <a:solidFill>
                  <a:schemeClr val="bg1"/>
                </a:solidFill>
                <a:effectLst/>
                <a:uLnTx/>
                <a:uFillTx/>
                <a:latin typeface="Calibri" panose="020F0502020204030204"/>
              </a:endParaRPr>
            </a:p>
          </p:txBody>
        </p:sp>
      </p:grpSp>
      <p:pic>
        <p:nvPicPr>
          <p:cNvPr id="44" name="Image 43">
            <a:extLst>
              <a:ext uri="{FF2B5EF4-FFF2-40B4-BE49-F238E27FC236}">
                <a16:creationId xmlns:a16="http://schemas.microsoft.com/office/drawing/2014/main" id="{645A8760-A7EF-4C8B-B5CB-3B799506C95C}"/>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a:xfrm flipH="1">
            <a:off x="8971547" y="1621313"/>
            <a:ext cx="3075547" cy="4509240"/>
          </a:xfrm>
          <a:prstGeom prst="rect">
            <a:avLst/>
          </a:prstGeom>
        </p:spPr>
      </p:pic>
    </p:spTree>
    <p:extLst>
      <p:ext uri="{BB962C8B-B14F-4D97-AF65-F5344CB8AC3E}">
        <p14:creationId xmlns:p14="http://schemas.microsoft.com/office/powerpoint/2010/main" val="23764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grpId="0" nodeType="afterEffect">
                                  <p:stCondLst>
                                    <p:cond delay="0"/>
                                  </p:stCondLst>
                                  <p:iterate type="lt">
                                    <p:tmPct val="192"/>
                                  </p:iterate>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par>
                                <p:cTn id="16" presetID="22" presetClass="entr" presetSubtype="8" fill="hold" nodeType="with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1000"/>
                                        <p:tgtEl>
                                          <p:spTgt spid="6">
                                            <p:txEl>
                                              <p:pRg st="0" end="0"/>
                                            </p:txEl>
                                          </p:spTgt>
                                        </p:tgtEl>
                                      </p:cBhvr>
                                    </p:animEffect>
                                  </p:childTnLst>
                                </p:cTn>
                              </p:par>
                            </p:childTnLst>
                          </p:cTn>
                        </p:par>
                        <p:par>
                          <p:cTn id="19" fill="hold">
                            <p:stCondLst>
                              <p:cond delay="760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par>
                                <p:cTn id="23" presetID="22" presetClass="entr" presetSubtype="8" fill="hold" grpId="0" nodeType="withEffect">
                                  <p:stCondLst>
                                    <p:cond delay="0"/>
                                  </p:stCondLst>
                                  <p:iterate type="lt">
                                    <p:tmPct val="10000"/>
                                  </p:iterate>
                                  <p:childTnLst>
                                    <p:set>
                                      <p:cBhvr>
                                        <p:cTn id="24" dur="1" fill="hold">
                                          <p:stCondLst>
                                            <p:cond delay="0"/>
                                          </p:stCondLst>
                                        </p:cTn>
                                        <p:tgtEl>
                                          <p:spTgt spid="23"/>
                                        </p:tgtEl>
                                        <p:attrNameLst>
                                          <p:attrName>style.visibility</p:attrName>
                                        </p:attrNameLst>
                                      </p:cBhvr>
                                      <p:to>
                                        <p:strVal val="visible"/>
                                      </p:to>
                                    </p:set>
                                    <p:animEffect transition="in" filter="wipe(left)">
                                      <p:cBhvr>
                                        <p:cTn id="25" dur="1000"/>
                                        <p:tgtEl>
                                          <p:spTgt spid="23"/>
                                        </p:tgtEl>
                                      </p:cBhvr>
                                    </p:animEffect>
                                  </p:childTnLst>
                                </p:cTn>
                              </p:par>
                            </p:childTnLst>
                          </p:cTn>
                        </p:par>
                        <p:par>
                          <p:cTn id="26" fill="hold">
                            <p:stCondLst>
                              <p:cond delay="11200"/>
                            </p:stCondLst>
                            <p:childTnLst>
                              <p:par>
                                <p:cTn id="27" presetID="22" presetClass="entr" presetSubtype="8" fill="hold"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wipe(left)">
                                      <p:cBhvr>
                                        <p:cTn id="29" dur="10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xit" presetSubtype="0" fill="hold" nodeType="withEffect">
                                  <p:stCondLst>
                                    <p:cond delay="0"/>
                                  </p:stCondLst>
                                  <p:iterate type="lt">
                                    <p:tmAbs val="0"/>
                                  </p:iterate>
                                  <p:childTnLst>
                                    <p:set>
                                      <p:cBhvr>
                                        <p:cTn id="35" dur="1" fill="hold">
                                          <p:stCondLst>
                                            <p:cond delay="0"/>
                                          </p:stCondLst>
                                        </p:cTn>
                                        <p:tgtEl>
                                          <p:spTgt spid="4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125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par>
                          <p:cTn id="48" fill="hold">
                            <p:stCondLst>
                              <p:cond delay="2150"/>
                            </p:stCondLst>
                            <p:childTnLst>
                              <p:par>
                                <p:cTn id="49" presetID="22" presetClass="entr" presetSubtype="8" fill="hold" grpId="0" nodeType="afterEffect">
                                  <p:stCondLst>
                                    <p:cond delay="0"/>
                                  </p:stCondLst>
                                  <p:iterate type="lt">
                                    <p:tmPct val="8114"/>
                                  </p:iterate>
                                  <p:childTnLst>
                                    <p:set>
                                      <p:cBhvr>
                                        <p:cTn id="50" dur="1" fill="hold">
                                          <p:stCondLst>
                                            <p:cond delay="0"/>
                                          </p:stCondLst>
                                        </p:cTn>
                                        <p:tgtEl>
                                          <p:spTgt spid="19"/>
                                        </p:tgtEl>
                                        <p:attrNameLst>
                                          <p:attrName>style.visibility</p:attrName>
                                        </p:attrNameLst>
                                      </p:cBhvr>
                                      <p:to>
                                        <p:strVal val="visible"/>
                                      </p:to>
                                    </p:set>
                                    <p:animEffect transition="in" filter="wipe(left)">
                                      <p:cBhvr>
                                        <p:cTn id="51" dur="850"/>
                                        <p:tgtEl>
                                          <p:spTgt spid="19"/>
                                        </p:tgtEl>
                                      </p:cBhvr>
                                    </p:animEffect>
                                  </p:childTnLst>
                                </p:cTn>
                              </p:par>
                            </p:childTnLst>
                          </p:cTn>
                        </p:par>
                        <p:par>
                          <p:cTn id="52" fill="hold">
                            <p:stCondLst>
                              <p:cond delay="700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37"/>
                                        </p:tgtEl>
                                        <p:attrNameLst>
                                          <p:attrName>style.visibility</p:attrName>
                                        </p:attrNameLst>
                                      </p:cBhvr>
                                      <p:to>
                                        <p:strVal val="visible"/>
                                      </p:to>
                                    </p:set>
                                    <p:animEffect transition="in" filter="wipe(left)">
                                      <p:cBhvr>
                                        <p:cTn id="55" dur="1000"/>
                                        <p:tgtEl>
                                          <p:spTgt spid="37"/>
                                        </p:tgtEl>
                                      </p:cBhvr>
                                    </p:animEffect>
                                  </p:childTnLst>
                                </p:cTn>
                              </p:par>
                              <p:par>
                                <p:cTn id="56" presetID="22" presetClass="entr" presetSubtype="8" fill="hold" grpId="0" nodeType="withEffect">
                                  <p:stCondLst>
                                    <p:cond delay="0"/>
                                  </p:stCondLst>
                                  <p:iterate type="lt">
                                    <p:tmPct val="10000"/>
                                  </p:iterate>
                                  <p:childTnLst>
                                    <p:set>
                                      <p:cBhvr>
                                        <p:cTn id="57" dur="1" fill="hold">
                                          <p:stCondLst>
                                            <p:cond delay="0"/>
                                          </p:stCondLst>
                                        </p:cTn>
                                        <p:tgtEl>
                                          <p:spTgt spid="33"/>
                                        </p:tgtEl>
                                        <p:attrNameLst>
                                          <p:attrName>style.visibility</p:attrName>
                                        </p:attrNameLst>
                                      </p:cBhvr>
                                      <p:to>
                                        <p:strVal val="visible"/>
                                      </p:to>
                                    </p:set>
                                    <p:animEffect transition="in" filter="wipe(left)">
                                      <p:cBhvr>
                                        <p:cTn id="58" dur="1000"/>
                                        <p:tgtEl>
                                          <p:spTgt spid="33"/>
                                        </p:tgtEl>
                                      </p:cBhvr>
                                    </p:animEffect>
                                  </p:childTnLst>
                                </p:cTn>
                              </p:par>
                            </p:childTnLst>
                          </p:cTn>
                        </p:par>
                        <p:par>
                          <p:cTn id="59" fill="hold">
                            <p:stCondLst>
                              <p:cond delay="9100"/>
                            </p:stCondLst>
                            <p:childTnLst>
                              <p:par>
                                <p:cTn id="60" presetID="22" presetClass="entr" presetSubtype="8" fill="hold" grpId="0" nodeType="afterEffect">
                                  <p:stCondLst>
                                    <p:cond delay="0"/>
                                  </p:stCondLst>
                                  <p:iterate type="lt">
                                    <p:tmPct val="10000"/>
                                  </p:iterate>
                                  <p:childTnLst>
                                    <p:set>
                                      <p:cBhvr>
                                        <p:cTn id="61" dur="1" fill="hold">
                                          <p:stCondLst>
                                            <p:cond delay="0"/>
                                          </p:stCondLst>
                                        </p:cTn>
                                        <p:tgtEl>
                                          <p:spTgt spid="31"/>
                                        </p:tgtEl>
                                        <p:attrNameLst>
                                          <p:attrName>style.visibility</p:attrName>
                                        </p:attrNameLst>
                                      </p:cBhvr>
                                      <p:to>
                                        <p:strVal val="visible"/>
                                      </p:to>
                                    </p:set>
                                    <p:animEffect transition="in" filter="wipe(left)">
                                      <p:cBhvr>
                                        <p:cTn id="62" dur="1000"/>
                                        <p:tgtEl>
                                          <p:spTgt spid="31"/>
                                        </p:tgtEl>
                                      </p:cBhvr>
                                    </p:animEffect>
                                  </p:childTnLst>
                                </p:cTn>
                              </p:par>
                            </p:childTnLst>
                          </p:cTn>
                        </p:par>
                        <p:par>
                          <p:cTn id="63" fill="hold">
                            <p:stCondLst>
                              <p:cond delay="10000"/>
                            </p:stCondLst>
                            <p:childTnLst>
                              <p:par>
                                <p:cTn id="64" presetID="22" presetClass="entr" presetSubtype="4"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00"/>
                                        <p:tgtEl>
                                          <p:spTgt spid="10"/>
                                        </p:tgtEl>
                                      </p:cBhvr>
                                    </p:animEffect>
                                  </p:childTnLst>
                                </p:cTn>
                              </p:par>
                            </p:childTnLst>
                          </p:cTn>
                        </p:par>
                        <p:par>
                          <p:cTn id="67" fill="hold">
                            <p:stCondLst>
                              <p:cond delay="10500"/>
                            </p:stCondLst>
                            <p:childTnLst>
                              <p:par>
                                <p:cTn id="68" presetID="22" presetClass="entr" presetSubtype="8" fill="hold" grpId="0" nodeType="afterEffect">
                                  <p:stCondLst>
                                    <p:cond delay="0"/>
                                  </p:stCondLst>
                                  <p:iterate type="lt">
                                    <p:tmPct val="10000"/>
                                  </p:iterate>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16" grpId="0" animBg="1"/>
      <p:bldP spid="19" grpId="0"/>
      <p:bldP spid="22" grpId="0" animBg="1"/>
      <p:bldP spid="23" grpId="0" animBg="1"/>
      <p:bldP spid="4" grpId="0" animBg="1"/>
      <p:bldP spid="31" grpId="0" animBg="1"/>
      <p:bldP spid="33" grpId="0" animBg="1"/>
      <p:bldP spid="35" grpId="0"/>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144887" y="494626"/>
            <a:ext cx="6996530"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500"/>
              </a:lnSpc>
            </a:pPr>
            <a:r>
              <a:rPr lang="fr-FR" sz="3200" b="1" dirty="0">
                <a:latin typeface="Calibri" panose="020F0502020204030204" pitchFamily="34" charset="0"/>
                <a:ea typeface="Calibri" panose="020F0502020204030204" pitchFamily="34" charset="0"/>
                <a:cs typeface="Arial" panose="020B0604020202020204" pitchFamily="34" charset="0"/>
              </a:rPr>
              <a:t>6) </a:t>
            </a:r>
            <a:r>
              <a:rPr lang="fr-FR" sz="3200" dirty="0">
                <a:latin typeface="Calibri" panose="020F0502020204030204" pitchFamily="34" charset="0"/>
                <a:ea typeface="Calibri" panose="020F0502020204030204" pitchFamily="34" charset="0"/>
                <a:cs typeface="Arial" panose="020B0604020202020204" pitchFamily="34" charset="0"/>
              </a:rPr>
              <a:t>Donner le nombre de(s) taraudage(s) effectué(s) sur la pièce (4)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sp>
        <p:nvSpPr>
          <p:cNvPr id="15" name="Rectangle à coins arrondis 19">
            <a:extLst>
              <a:ext uri="{FF2B5EF4-FFF2-40B4-BE49-F238E27FC236}">
                <a16:creationId xmlns:a16="http://schemas.microsoft.com/office/drawing/2014/main" id="{F16281A4-1732-4CFA-BC88-4E95C0C3B9D7}"/>
              </a:ext>
            </a:extLst>
          </p:cNvPr>
          <p:cNvSpPr/>
          <p:nvPr/>
        </p:nvSpPr>
        <p:spPr>
          <a:xfrm>
            <a:off x="7676579" y="1948019"/>
            <a:ext cx="3617063" cy="978633"/>
          </a:xfrm>
          <a:prstGeom prst="roundRect">
            <a:avLst/>
          </a:prstGeom>
          <a:noFill/>
          <a:ln w="5715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pic>
        <p:nvPicPr>
          <p:cNvPr id="5" name="Image 4">
            <a:extLst>
              <a:ext uri="{FF2B5EF4-FFF2-40B4-BE49-F238E27FC236}">
                <a16:creationId xmlns:a16="http://schemas.microsoft.com/office/drawing/2014/main" id="{5C6718C2-4956-4908-9051-DD7545087811}"/>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tretch>
            <a:fillRect/>
          </a:stretch>
        </p:blipFill>
        <p:spPr>
          <a:xfrm>
            <a:off x="4011680" y="3346951"/>
            <a:ext cx="2324952" cy="2274252"/>
          </a:xfrm>
          <a:prstGeom prst="rect">
            <a:avLst/>
          </a:prstGeom>
        </p:spPr>
      </p:pic>
      <p:grpSp>
        <p:nvGrpSpPr>
          <p:cNvPr id="12" name="Groupe 11">
            <a:extLst>
              <a:ext uri="{FF2B5EF4-FFF2-40B4-BE49-F238E27FC236}">
                <a16:creationId xmlns:a16="http://schemas.microsoft.com/office/drawing/2014/main" id="{4A9BFB5C-9FAB-4717-B7B6-B9B752D51684}"/>
              </a:ext>
            </a:extLst>
          </p:cNvPr>
          <p:cNvGrpSpPr/>
          <p:nvPr/>
        </p:nvGrpSpPr>
        <p:grpSpPr>
          <a:xfrm>
            <a:off x="1419094" y="1470790"/>
            <a:ext cx="6055763" cy="1626018"/>
            <a:chOff x="3030713" y="2624238"/>
            <a:chExt cx="6055763" cy="1626018"/>
          </a:xfrm>
        </p:grpSpPr>
        <p:pic>
          <p:nvPicPr>
            <p:cNvPr id="8" name="Image 7">
              <a:extLst>
                <a:ext uri="{FF2B5EF4-FFF2-40B4-BE49-F238E27FC236}">
                  <a16:creationId xmlns:a16="http://schemas.microsoft.com/office/drawing/2014/main" id="{640A0624-EF99-4EA2-8EEC-B4C92FA4900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05524" y="2624238"/>
              <a:ext cx="5980952" cy="1609524"/>
            </a:xfrm>
            <a:prstGeom prst="rect">
              <a:avLst/>
            </a:prstGeom>
          </p:spPr>
        </p:pic>
        <p:sp>
          <p:nvSpPr>
            <p:cNvPr id="49" name="Rectangle à coins arrondis 19">
              <a:extLst>
                <a:ext uri="{FF2B5EF4-FFF2-40B4-BE49-F238E27FC236}">
                  <a16:creationId xmlns:a16="http://schemas.microsoft.com/office/drawing/2014/main" id="{55033DAD-020B-4D4E-AABC-C241A1236BAD}"/>
                </a:ext>
              </a:extLst>
            </p:cNvPr>
            <p:cNvSpPr/>
            <p:nvPr/>
          </p:nvSpPr>
          <p:spPr>
            <a:xfrm>
              <a:off x="3030713" y="2669422"/>
              <a:ext cx="6055763" cy="1580834"/>
            </a:xfrm>
            <a:prstGeom prst="roundRect">
              <a:avLst>
                <a:gd name="adj" fmla="val 8549"/>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graphicFrame>
        <p:nvGraphicFramePr>
          <p:cNvPr id="50" name="Tableau 2">
            <a:extLst>
              <a:ext uri="{FF2B5EF4-FFF2-40B4-BE49-F238E27FC236}">
                <a16:creationId xmlns:a16="http://schemas.microsoft.com/office/drawing/2014/main" id="{C88CD36E-B12C-440C-85E7-C26D9609054A}"/>
              </a:ext>
            </a:extLst>
          </p:cNvPr>
          <p:cNvGraphicFramePr>
            <a:graphicFrameLocks noGrp="1"/>
          </p:cNvGraphicFramePr>
          <p:nvPr>
            <p:extLst>
              <p:ext uri="{D42A27DB-BD31-4B8C-83A1-F6EECF244321}">
                <p14:modId xmlns:p14="http://schemas.microsoft.com/office/powerpoint/2010/main" val="756528381"/>
              </p:ext>
            </p:extLst>
          </p:nvPr>
        </p:nvGraphicFramePr>
        <p:xfrm>
          <a:off x="213891" y="4671851"/>
          <a:ext cx="4001176" cy="1721733"/>
        </p:xfrm>
        <a:graphic>
          <a:graphicData uri="http://schemas.openxmlformats.org/drawingml/2006/table">
            <a:tbl>
              <a:tblPr firstRow="1" bandRow="1">
                <a:effectLst>
                  <a:outerShdw blurRad="63500" sx="102000" sy="102000" algn="ctr" rotWithShape="0">
                    <a:prstClr val="black">
                      <a:alpha val="40000"/>
                    </a:prstClr>
                  </a:outerShdw>
                </a:effectLst>
                <a:tableStyleId>{BDBED569-4797-4DF1-A0F4-6AAB3CD982D8}</a:tableStyleId>
              </a:tblPr>
              <a:tblGrid>
                <a:gridCol w="3067336">
                  <a:extLst>
                    <a:ext uri="{9D8B030D-6E8A-4147-A177-3AD203B41FA5}">
                      <a16:colId xmlns:a16="http://schemas.microsoft.com/office/drawing/2014/main" val="1343193808"/>
                    </a:ext>
                  </a:extLst>
                </a:gridCol>
                <a:gridCol w="933840">
                  <a:extLst>
                    <a:ext uri="{9D8B030D-6E8A-4147-A177-3AD203B41FA5}">
                      <a16:colId xmlns:a16="http://schemas.microsoft.com/office/drawing/2014/main" val="666194663"/>
                    </a:ext>
                  </a:extLst>
                </a:gridCol>
              </a:tblGrid>
              <a:tr h="573911">
                <a:tc>
                  <a:txBody>
                    <a:bodyPr/>
                    <a:lstStyle/>
                    <a:p>
                      <a:pPr algn="ctr"/>
                      <a:r>
                        <a:rPr lang="fr-FR" sz="2800" b="1" dirty="0"/>
                        <a:t>Un seul taraudage</a:t>
                      </a:r>
                      <a:endParaRPr lang="fr-FR" sz="2800" dirty="0"/>
                    </a:p>
                  </a:txBody>
                  <a:tcPr>
                    <a:solidFill>
                      <a:schemeClr val="accent5">
                        <a:lumMod val="20000"/>
                        <a:lumOff val="80000"/>
                      </a:schemeClr>
                    </a:solidFill>
                  </a:tcPr>
                </a:tc>
                <a:tc>
                  <a:txBody>
                    <a:bodyPr/>
                    <a:lstStyle/>
                    <a:p>
                      <a:endParaRPr lang="fr-FR" dirty="0"/>
                    </a:p>
                  </a:txBody>
                  <a:tcPr anchor="ctr">
                    <a:solidFill>
                      <a:schemeClr val="accent5">
                        <a:lumMod val="20000"/>
                        <a:lumOff val="80000"/>
                      </a:schemeClr>
                    </a:solidFill>
                  </a:tcPr>
                </a:tc>
                <a:extLst>
                  <a:ext uri="{0D108BD9-81ED-4DB2-BD59-A6C34878D82A}">
                    <a16:rowId xmlns:a16="http://schemas.microsoft.com/office/drawing/2014/main" val="3178500078"/>
                  </a:ext>
                </a:extLst>
              </a:tr>
              <a:tr h="573911">
                <a:tc>
                  <a:txBody>
                    <a:bodyPr/>
                    <a:lstStyle/>
                    <a:p>
                      <a:pPr marL="0" algn="ctr" defTabSz="914400" rtl="0" eaLnBrk="1" latinLnBrk="0" hangingPunct="1"/>
                      <a:r>
                        <a:rPr lang="fr-FR" sz="2800" b="1" kern="1200" dirty="0">
                          <a:solidFill>
                            <a:schemeClr val="dk1"/>
                          </a:solidFill>
                        </a:rPr>
                        <a:t>Deux taraudages</a:t>
                      </a:r>
                      <a:endParaRPr lang="fr-FR" sz="2800" kern="1200" dirty="0">
                        <a:solidFill>
                          <a:schemeClr val="dk1"/>
                        </a:solidFill>
                        <a:latin typeface="+mn-lt"/>
                        <a:ea typeface="+mn-ea"/>
                        <a:cs typeface="+mn-cs"/>
                      </a:endParaRPr>
                    </a:p>
                  </a:txBody>
                  <a:tcPr>
                    <a:solidFill>
                      <a:schemeClr val="accent5">
                        <a:lumMod val="20000"/>
                        <a:lumOff val="80000"/>
                      </a:schemeClr>
                    </a:solidFill>
                  </a:tcPr>
                </a:tc>
                <a:tc>
                  <a:txBody>
                    <a:bodyPr/>
                    <a:lstStyle/>
                    <a:p>
                      <a:endParaRPr lang="fr-FR" dirty="0"/>
                    </a:p>
                  </a:txBody>
                  <a:tcPr anchor="ctr">
                    <a:solidFill>
                      <a:schemeClr val="accent5">
                        <a:lumMod val="20000"/>
                        <a:lumOff val="80000"/>
                      </a:schemeClr>
                    </a:solidFill>
                  </a:tcPr>
                </a:tc>
                <a:extLst>
                  <a:ext uri="{0D108BD9-81ED-4DB2-BD59-A6C34878D82A}">
                    <a16:rowId xmlns:a16="http://schemas.microsoft.com/office/drawing/2014/main" val="1031768015"/>
                  </a:ext>
                </a:extLst>
              </a:tr>
              <a:tr h="573911">
                <a:tc>
                  <a:txBody>
                    <a:bodyPr/>
                    <a:lstStyle/>
                    <a:p>
                      <a:pPr marL="0" algn="ctr" defTabSz="914400" rtl="0" eaLnBrk="1" latinLnBrk="0" hangingPunct="1"/>
                      <a:r>
                        <a:rPr lang="fr-FR" sz="2800" b="1" kern="1200" dirty="0">
                          <a:solidFill>
                            <a:schemeClr val="dk1"/>
                          </a:solidFill>
                        </a:rPr>
                        <a:t>Trois taraudages</a:t>
                      </a:r>
                      <a:endParaRPr lang="fr-FR" sz="2800" b="1" kern="1200" dirty="0">
                        <a:solidFill>
                          <a:schemeClr val="dk1"/>
                        </a:solidFill>
                        <a:latin typeface="+mn-lt"/>
                        <a:ea typeface="+mn-ea"/>
                        <a:cs typeface="+mn-cs"/>
                      </a:endParaRPr>
                    </a:p>
                  </a:txBody>
                  <a:tcPr>
                    <a:solidFill>
                      <a:schemeClr val="accent5">
                        <a:lumMod val="20000"/>
                        <a:lumOff val="80000"/>
                      </a:schemeClr>
                    </a:solidFill>
                  </a:tcPr>
                </a:tc>
                <a:tc>
                  <a:txBody>
                    <a:bodyPr/>
                    <a:lstStyle/>
                    <a:p>
                      <a:endParaRPr lang="fr-FR" dirty="0"/>
                    </a:p>
                  </a:txBody>
                  <a:tcPr anchor="ctr">
                    <a:solidFill>
                      <a:schemeClr val="accent5">
                        <a:lumMod val="20000"/>
                        <a:lumOff val="80000"/>
                      </a:schemeClr>
                    </a:solidFill>
                  </a:tcPr>
                </a:tc>
                <a:extLst>
                  <a:ext uri="{0D108BD9-81ED-4DB2-BD59-A6C34878D82A}">
                    <a16:rowId xmlns:a16="http://schemas.microsoft.com/office/drawing/2014/main" val="1603679861"/>
                  </a:ext>
                </a:extLst>
              </a:tr>
            </a:tbl>
          </a:graphicData>
        </a:graphic>
      </p:graphicFrame>
      <p:sp>
        <p:nvSpPr>
          <p:cNvPr id="51" name="Rectangle 50">
            <a:extLst>
              <a:ext uri="{FF2B5EF4-FFF2-40B4-BE49-F238E27FC236}">
                <a16:creationId xmlns:a16="http://schemas.microsoft.com/office/drawing/2014/main" id="{BE32E19B-5A81-469F-926E-C5D3AF7C720C}"/>
              </a:ext>
            </a:extLst>
          </p:cNvPr>
          <p:cNvSpPr/>
          <p:nvPr/>
        </p:nvSpPr>
        <p:spPr>
          <a:xfrm>
            <a:off x="3112766" y="4556388"/>
            <a:ext cx="1284685" cy="830997"/>
          </a:xfrm>
          <a:prstGeom prst="rect">
            <a:avLst/>
          </a:prstGeom>
        </p:spPr>
        <p:txBody>
          <a:bodyPr wrap="square">
            <a:spAutoFit/>
          </a:bodyPr>
          <a:lstStyle/>
          <a:p>
            <a:pPr lvl="0" algn="ctr">
              <a:defRPr/>
            </a:pPr>
            <a:r>
              <a:rPr lang="fr-FR" sz="4800" b="1" i="1" noProof="0" dirty="0">
                <a:solidFill>
                  <a:srgbClr val="FF0000"/>
                </a:solidFill>
              </a:rPr>
              <a:t>X </a:t>
            </a:r>
            <a:endParaRPr kumimoji="0" lang="fr-FR" sz="4800" b="1" i="1" u="none" strike="noStrike" kern="1200" cap="none" spc="0" normalizeH="0" baseline="0" noProof="0" dirty="0">
              <a:ln>
                <a:noFill/>
              </a:ln>
              <a:solidFill>
                <a:srgbClr val="FF0000"/>
              </a:solidFill>
              <a:effectLst/>
              <a:uLnTx/>
              <a:uFillTx/>
              <a:latin typeface="Calibri" panose="020F0502020204030204"/>
            </a:endParaRPr>
          </a:p>
        </p:txBody>
      </p:sp>
      <p:sp>
        <p:nvSpPr>
          <p:cNvPr id="52" name="ZoneTexte 51">
            <a:extLst>
              <a:ext uri="{FF2B5EF4-FFF2-40B4-BE49-F238E27FC236}">
                <a16:creationId xmlns:a16="http://schemas.microsoft.com/office/drawing/2014/main" id="{993F551C-15C8-4DD4-BC50-491A2867B66C}"/>
              </a:ext>
            </a:extLst>
          </p:cNvPr>
          <p:cNvSpPr txBox="1"/>
          <p:nvPr/>
        </p:nvSpPr>
        <p:spPr>
          <a:xfrm>
            <a:off x="4277154" y="5040406"/>
            <a:ext cx="3610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53" name="Rectangle 52">
            <a:extLst>
              <a:ext uri="{FF2B5EF4-FFF2-40B4-BE49-F238E27FC236}">
                <a16:creationId xmlns:a16="http://schemas.microsoft.com/office/drawing/2014/main" id="{A701C864-5010-4E5A-8B45-3D06905769BE}"/>
              </a:ext>
            </a:extLst>
          </p:cNvPr>
          <p:cNvSpPr/>
          <p:nvPr/>
        </p:nvSpPr>
        <p:spPr>
          <a:xfrm>
            <a:off x="4608773" y="4515739"/>
            <a:ext cx="524696" cy="646331"/>
          </a:xfrm>
          <a:prstGeom prst="rect">
            <a:avLst/>
          </a:prstGeom>
        </p:spPr>
        <p:txBody>
          <a:bodyPr wrap="square">
            <a:spAutoFit/>
          </a:bodyPr>
          <a:lstStyle/>
          <a:p>
            <a:pPr lvl="0" algn="ctr">
              <a:defRPr/>
            </a:pPr>
            <a:r>
              <a:rPr lang="fr-FR" sz="3600" b="1" noProof="0" dirty="0">
                <a:solidFill>
                  <a:srgbClr val="FF0000"/>
                </a:solidFill>
              </a:rPr>
              <a:t>4 </a:t>
            </a:r>
            <a:endParaRPr kumimoji="0" lang="fr-FR" sz="3600" b="1"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063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114"/>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850"/>
                                        <p:tgtEl>
                                          <p:spTgt spid="11"/>
                                        </p:tgtEl>
                                      </p:cBhvr>
                                    </p:animEffect>
                                  </p:childTnLst>
                                </p:cTn>
                              </p:par>
                            </p:childTnLst>
                          </p:cTn>
                        </p:par>
                        <p:par>
                          <p:cTn id="8" fill="hold">
                            <p:stCondLst>
                              <p:cond delay="4781"/>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6781"/>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Effect transition="in" filter="fade">
                                      <p:cBhvr>
                                        <p:cTn id="17" dur="2000"/>
                                        <p:tgtEl>
                                          <p:spTgt spid="12"/>
                                        </p:tgtEl>
                                      </p:cBhvr>
                                    </p:animEffect>
                                  </p:childTnLst>
                                </p:cTn>
                              </p:par>
                              <p:par>
                                <p:cTn id="18" presetID="42" presetClass="path" presetSubtype="0" accel="50000" decel="50000" fill="hold" nodeType="withEffect">
                                  <p:stCondLst>
                                    <p:cond delay="0"/>
                                  </p:stCondLst>
                                  <p:childTnLst>
                                    <p:animMotion origin="layout" path="M 0.40508 -0.00301 L -3.54167E-6 -3.7037E-7 " pathEditMode="relative" rAng="0" ptsTypes="AA">
                                      <p:cBhvr>
                                        <p:cTn id="19" dur="2000" fill="hold"/>
                                        <p:tgtEl>
                                          <p:spTgt spid="12"/>
                                        </p:tgtEl>
                                        <p:attrNameLst>
                                          <p:attrName>ppt_x</p:attrName>
                                          <p:attrName>ppt_y</p:attrName>
                                        </p:attrNameLst>
                                      </p:cBhvr>
                                      <p:rCtr x="-20260" y="139"/>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nodeType="afterEffect">
                                  <p:stCondLst>
                                    <p:cond delay="0"/>
                                  </p:stCondLst>
                                  <p:iterate type="lt">
                                    <p:tmPct val="8114"/>
                                  </p:iterate>
                                  <p:childTnLst>
                                    <p:set>
                                      <p:cBhvr>
                                        <p:cTn id="34" dur="1" fill="hold">
                                          <p:stCondLst>
                                            <p:cond delay="0"/>
                                          </p:stCondLst>
                                        </p:cTn>
                                        <p:tgtEl>
                                          <p:spTgt spid="50"/>
                                        </p:tgtEl>
                                        <p:attrNameLst>
                                          <p:attrName>style.visibility</p:attrName>
                                        </p:attrNameLst>
                                      </p:cBhvr>
                                      <p:to>
                                        <p:strVal val="visible"/>
                                      </p:to>
                                    </p:set>
                                    <p:animEffect transition="in" filter="wipe(left)">
                                      <p:cBhvr>
                                        <p:cTn id="35" dur="850"/>
                                        <p:tgtEl>
                                          <p:spTgt spid="50"/>
                                        </p:tgtEl>
                                      </p:cBhvr>
                                    </p:animEffect>
                                  </p:childTnLst>
                                </p:cTn>
                              </p:par>
                              <p:par>
                                <p:cTn id="36" presetID="45" presetClass="entr" presetSubtype="0" fill="hold" grpId="1"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2000"/>
                                        <p:tgtEl>
                                          <p:spTgt spid="52"/>
                                        </p:tgtEl>
                                      </p:cBhvr>
                                    </p:animEffect>
                                    <p:anim calcmode="lin" valueType="num">
                                      <p:cBhvr>
                                        <p:cTn id="39" dur="2000" fill="hold"/>
                                        <p:tgtEl>
                                          <p:spTgt spid="52"/>
                                        </p:tgtEl>
                                        <p:attrNameLst>
                                          <p:attrName>ppt_w</p:attrName>
                                        </p:attrNameLst>
                                      </p:cBhvr>
                                      <p:tavLst>
                                        <p:tav tm="0" fmla="#ppt_w*sin(2.5*pi*$)">
                                          <p:val>
                                            <p:fltVal val="0"/>
                                          </p:val>
                                        </p:tav>
                                        <p:tav tm="100000">
                                          <p:val>
                                            <p:fltVal val="1"/>
                                          </p:val>
                                        </p:tav>
                                      </p:tavLst>
                                    </p:anim>
                                    <p:anim calcmode="lin" valueType="num">
                                      <p:cBhvr>
                                        <p:cTn id="40" dur="2000" fill="hold"/>
                                        <p:tgtEl>
                                          <p:spTgt spid="52"/>
                                        </p:tgtEl>
                                        <p:attrNameLst>
                                          <p:attrName>ppt_h</p:attrName>
                                        </p:attrNameLst>
                                      </p:cBhvr>
                                      <p:tavLst>
                                        <p:tav tm="0">
                                          <p:val>
                                            <p:strVal val="#ppt_h"/>
                                          </p:val>
                                        </p:tav>
                                        <p:tav tm="100000">
                                          <p:val>
                                            <p:strVal val="#ppt_h"/>
                                          </p:val>
                                        </p:tav>
                                      </p:tavLst>
                                    </p:anim>
                                  </p:childTnLst>
                                </p:cTn>
                              </p:par>
                              <p:par>
                                <p:cTn id="41" presetID="6" presetClass="emph" presetSubtype="0" repeatCount="3000" fill="hold" grpId="2" nodeType="withEffect">
                                  <p:stCondLst>
                                    <p:cond delay="0"/>
                                  </p:stCondLst>
                                  <p:childTnLst>
                                    <p:animScale>
                                      <p:cBhvr>
                                        <p:cTn id="42" dur="2000" fill="hold"/>
                                        <p:tgtEl>
                                          <p:spTgt spid="52"/>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hidden"/>
                                      </p:to>
                                    </p:set>
                                  </p:childTnLst>
                                </p:cTn>
                              </p:par>
                            </p:childTnLst>
                          </p:cTn>
                        </p:par>
                        <p:par>
                          <p:cTn id="47" fill="hold">
                            <p:stCondLst>
                              <p:cond delay="0"/>
                            </p:stCondLst>
                            <p:childTnLst>
                              <p:par>
                                <p:cTn id="48" presetID="22" presetClass="entr" presetSubtype="8"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Effect transition="in" filter="wipe(left)">
                                      <p:cBhvr>
                                        <p:cTn id="50"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51" grpId="0"/>
      <p:bldP spid="52" grpId="0"/>
      <p:bldP spid="52" grpId="1"/>
      <p:bldP spid="52" grpId="2"/>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16078897-9CC7-4E13-B43C-8A2BDC5087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5173" y="4011668"/>
            <a:ext cx="2470819" cy="2384427"/>
          </a:xfrm>
          <a:prstGeom prst="rect">
            <a:avLst/>
          </a:prstGeom>
        </p:spPr>
      </p:pic>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144887" y="494626"/>
            <a:ext cx="6996530"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500"/>
              </a:lnSpc>
            </a:pPr>
            <a:r>
              <a:rPr lang="fr-FR" sz="3200" b="1" dirty="0">
                <a:latin typeface="Calibri" panose="020F0502020204030204" pitchFamily="34" charset="0"/>
                <a:ea typeface="Calibri" panose="020F0502020204030204" pitchFamily="34" charset="0"/>
                <a:cs typeface="Arial" panose="020B0604020202020204" pitchFamily="34" charset="0"/>
              </a:rPr>
              <a:t>7) a- Quel est le nom de la pièce 08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à coins arrondis 19">
            <a:extLst>
              <a:ext uri="{FF2B5EF4-FFF2-40B4-BE49-F238E27FC236}">
                <a16:creationId xmlns:a16="http://schemas.microsoft.com/office/drawing/2014/main" id="{F16281A4-1732-4CFA-BC88-4E95C0C3B9D7}"/>
              </a:ext>
            </a:extLst>
          </p:cNvPr>
          <p:cNvSpPr/>
          <p:nvPr/>
        </p:nvSpPr>
        <p:spPr>
          <a:xfrm>
            <a:off x="7898022" y="3483652"/>
            <a:ext cx="2284978" cy="607085"/>
          </a:xfrm>
          <a:prstGeom prst="roundRect">
            <a:avLst/>
          </a:prstGeom>
          <a:noFill/>
          <a:ln w="5715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40" name="Rectangle 39">
            <a:extLst>
              <a:ext uri="{FF2B5EF4-FFF2-40B4-BE49-F238E27FC236}">
                <a16:creationId xmlns:a16="http://schemas.microsoft.com/office/drawing/2014/main" id="{C25C4652-5ABC-437A-AE35-72C12F422FB7}"/>
              </a:ext>
            </a:extLst>
          </p:cNvPr>
          <p:cNvSpPr/>
          <p:nvPr/>
        </p:nvSpPr>
        <p:spPr>
          <a:xfrm>
            <a:off x="1496066" y="926117"/>
            <a:ext cx="3947021" cy="830997"/>
          </a:xfrm>
          <a:prstGeom prst="rect">
            <a:avLst/>
          </a:prstGeom>
        </p:spPr>
        <p:txBody>
          <a:bodyPr wrap="square">
            <a:spAutoFit/>
          </a:bodyPr>
          <a:lstStyle/>
          <a:p>
            <a:pPr lvl="0" algn="ctr">
              <a:defRPr/>
            </a:pPr>
            <a:r>
              <a:rPr lang="fr-FR" sz="4800" b="1" i="1" noProof="0" dirty="0">
                <a:solidFill>
                  <a:srgbClr val="FF0000"/>
                </a:solidFill>
              </a:rPr>
              <a:t>Goupille  </a:t>
            </a:r>
            <a:endParaRPr kumimoji="0" lang="fr-FR" sz="4800" b="1" i="1" u="none" strike="noStrike" kern="1200" cap="none" spc="0" normalizeH="0" baseline="0" noProof="0" dirty="0">
              <a:ln>
                <a:noFill/>
              </a:ln>
              <a:solidFill>
                <a:srgbClr val="FF0000"/>
              </a:solidFill>
              <a:effectLst/>
              <a:uLnTx/>
              <a:uFillTx/>
              <a:latin typeface="Calibri" panose="020F0502020204030204"/>
            </a:endParaRPr>
          </a:p>
        </p:txBody>
      </p:sp>
      <p:sp>
        <p:nvSpPr>
          <p:cNvPr id="42" name="ZoneTexte 41">
            <a:extLst>
              <a:ext uri="{FF2B5EF4-FFF2-40B4-BE49-F238E27FC236}">
                <a16:creationId xmlns:a16="http://schemas.microsoft.com/office/drawing/2014/main" id="{14436033-C10F-4797-AC17-C173364A3E6D}"/>
              </a:ext>
            </a:extLst>
          </p:cNvPr>
          <p:cNvSpPr txBox="1"/>
          <p:nvPr/>
        </p:nvSpPr>
        <p:spPr>
          <a:xfrm>
            <a:off x="3082988" y="884949"/>
            <a:ext cx="3610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pic>
        <p:nvPicPr>
          <p:cNvPr id="5" name="Image 4">
            <a:extLst>
              <a:ext uri="{FF2B5EF4-FFF2-40B4-BE49-F238E27FC236}">
                <a16:creationId xmlns:a16="http://schemas.microsoft.com/office/drawing/2014/main" id="{AA56A647-315A-4477-A5E5-F87A1A180FA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3440" y="1798282"/>
            <a:ext cx="5513943" cy="1877331"/>
          </a:xfrm>
          <a:prstGeom prst="rect">
            <a:avLst/>
          </a:prstGeom>
          <a:ln w="57150">
            <a:solidFill>
              <a:srgbClr val="FFC000"/>
            </a:solidFill>
          </a:ln>
          <a:effectLst>
            <a:outerShdw blurRad="50800" dist="38100" dir="5400000" algn="t" rotWithShape="0">
              <a:prstClr val="black">
                <a:alpha val="40000"/>
              </a:prstClr>
            </a:outerShdw>
          </a:effectLst>
        </p:spPr>
      </p:pic>
      <p:sp>
        <p:nvSpPr>
          <p:cNvPr id="49" name="Rectangle à coins arrondis 19">
            <a:extLst>
              <a:ext uri="{FF2B5EF4-FFF2-40B4-BE49-F238E27FC236}">
                <a16:creationId xmlns:a16="http://schemas.microsoft.com/office/drawing/2014/main" id="{1558C34B-E085-4F2A-A238-37750BFEC76D}"/>
              </a:ext>
            </a:extLst>
          </p:cNvPr>
          <p:cNvSpPr/>
          <p:nvPr/>
        </p:nvSpPr>
        <p:spPr>
          <a:xfrm>
            <a:off x="1023649" y="2795694"/>
            <a:ext cx="5472000" cy="432000"/>
          </a:xfrm>
          <a:prstGeom prst="roundRect">
            <a:avLst/>
          </a:prstGeom>
          <a:noFill/>
          <a:ln w="57150">
            <a:solidFill>
              <a:srgbClr val="FF0000"/>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pic>
        <p:nvPicPr>
          <p:cNvPr id="8" name="Image 7">
            <a:extLst>
              <a:ext uri="{FF2B5EF4-FFF2-40B4-BE49-F238E27FC236}">
                <a16:creationId xmlns:a16="http://schemas.microsoft.com/office/drawing/2014/main" id="{D18474C9-87A8-4372-90E1-CE339740A2F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349539">
            <a:off x="5188828" y="1052789"/>
            <a:ext cx="1476588" cy="1077362"/>
          </a:xfrm>
          <a:prstGeom prst="rect">
            <a:avLst/>
          </a:prstGeom>
        </p:spPr>
      </p:pic>
      <p:sp>
        <p:nvSpPr>
          <p:cNvPr id="50" name="Zone de texte 36">
            <a:extLst>
              <a:ext uri="{FF2B5EF4-FFF2-40B4-BE49-F238E27FC236}">
                <a16:creationId xmlns:a16="http://schemas.microsoft.com/office/drawing/2014/main" id="{6A0D8948-EB49-4D7B-B34E-1D9650857BAC}"/>
              </a:ext>
            </a:extLst>
          </p:cNvPr>
          <p:cNvSpPr txBox="1"/>
          <p:nvPr/>
        </p:nvSpPr>
        <p:spPr>
          <a:xfrm>
            <a:off x="793635" y="3959997"/>
            <a:ext cx="3923509"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500"/>
              </a:lnSpc>
            </a:pPr>
            <a:r>
              <a:rPr lang="fr-FR" sz="3200" b="1" dirty="0">
                <a:latin typeface="Calibri" panose="020F0502020204030204" pitchFamily="34" charset="0"/>
                <a:ea typeface="Calibri" panose="020F0502020204030204" pitchFamily="34" charset="0"/>
                <a:cs typeface="Arial" panose="020B0604020202020204" pitchFamily="34" charset="0"/>
              </a:rPr>
              <a:t>b- Donner son rôle ?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à coins arrondis 16">
            <a:extLst>
              <a:ext uri="{FF2B5EF4-FFF2-40B4-BE49-F238E27FC236}">
                <a16:creationId xmlns:a16="http://schemas.microsoft.com/office/drawing/2014/main" id="{57804E87-8D77-493D-97E1-D7C6E6916B23}"/>
              </a:ext>
            </a:extLst>
          </p:cNvPr>
          <p:cNvSpPr/>
          <p:nvPr/>
        </p:nvSpPr>
        <p:spPr>
          <a:xfrm>
            <a:off x="6015484" y="5788479"/>
            <a:ext cx="396000" cy="396000"/>
          </a:xfrm>
          <a:prstGeom prst="ellipse">
            <a:avLst/>
          </a:prstGeom>
          <a:solidFill>
            <a:srgbClr val="FF0000"/>
          </a:solidFill>
          <a:ln w="12700">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alibri" panose="020F0502020204030204"/>
                <a:ea typeface="+mn-ea"/>
                <a:cs typeface="+mn-cs"/>
              </a:rPr>
              <a:t>3</a:t>
            </a:r>
          </a:p>
        </p:txBody>
      </p:sp>
      <p:sp>
        <p:nvSpPr>
          <p:cNvPr id="52" name="Rectangle à coins arrondis 16">
            <a:extLst>
              <a:ext uri="{FF2B5EF4-FFF2-40B4-BE49-F238E27FC236}">
                <a16:creationId xmlns:a16="http://schemas.microsoft.com/office/drawing/2014/main" id="{5627DD35-03DC-405A-89BA-E7458F5B114E}"/>
              </a:ext>
            </a:extLst>
          </p:cNvPr>
          <p:cNvSpPr/>
          <p:nvPr/>
        </p:nvSpPr>
        <p:spPr>
          <a:xfrm>
            <a:off x="5666376" y="4027106"/>
            <a:ext cx="396000" cy="396000"/>
          </a:xfrm>
          <a:prstGeom prst="ellipse">
            <a:avLst/>
          </a:prstGeom>
          <a:solidFill>
            <a:srgbClr val="FF0000"/>
          </a:solidFill>
          <a:ln w="12700">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alibri" panose="020F0502020204030204"/>
                <a:ea typeface="+mn-ea"/>
                <a:cs typeface="+mn-cs"/>
              </a:rPr>
              <a:t>7</a:t>
            </a:r>
          </a:p>
        </p:txBody>
      </p:sp>
      <p:sp>
        <p:nvSpPr>
          <p:cNvPr id="53" name="Rectangle à coins arrondis 16">
            <a:extLst>
              <a:ext uri="{FF2B5EF4-FFF2-40B4-BE49-F238E27FC236}">
                <a16:creationId xmlns:a16="http://schemas.microsoft.com/office/drawing/2014/main" id="{375353CF-C009-4EB6-B2D0-5359748B934C}"/>
              </a:ext>
            </a:extLst>
          </p:cNvPr>
          <p:cNvSpPr/>
          <p:nvPr/>
        </p:nvSpPr>
        <p:spPr>
          <a:xfrm>
            <a:off x="4387971" y="5448005"/>
            <a:ext cx="396000" cy="396000"/>
          </a:xfrm>
          <a:prstGeom prst="ellipse">
            <a:avLst/>
          </a:prstGeom>
          <a:solidFill>
            <a:srgbClr val="FF0000"/>
          </a:solidFill>
          <a:ln w="12700">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alibri" panose="020F0502020204030204"/>
                <a:ea typeface="+mn-ea"/>
                <a:cs typeface="+mn-cs"/>
              </a:rPr>
              <a:t>8</a:t>
            </a:r>
          </a:p>
        </p:txBody>
      </p:sp>
      <p:sp>
        <p:nvSpPr>
          <p:cNvPr id="54" name="Rectangle à coins arrondis 16">
            <a:extLst>
              <a:ext uri="{FF2B5EF4-FFF2-40B4-BE49-F238E27FC236}">
                <a16:creationId xmlns:a16="http://schemas.microsoft.com/office/drawing/2014/main" id="{8EFD274A-D4CE-4178-9162-DE6F1CAFC4A7}"/>
              </a:ext>
            </a:extLst>
          </p:cNvPr>
          <p:cNvSpPr/>
          <p:nvPr/>
        </p:nvSpPr>
        <p:spPr>
          <a:xfrm rot="20175401">
            <a:off x="4467491" y="5759864"/>
            <a:ext cx="798240" cy="250393"/>
          </a:xfrm>
          <a:prstGeom prst="roundRect">
            <a:avLst>
              <a:gd name="adj" fmla="val 50000"/>
            </a:avLst>
          </a:prstGeom>
          <a:noFill/>
          <a:ln w="28575">
            <a:solidFill>
              <a:srgbClr val="FF0000"/>
            </a:solidFill>
          </a:ln>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lèche : bas 22">
            <a:extLst>
              <a:ext uri="{FF2B5EF4-FFF2-40B4-BE49-F238E27FC236}">
                <a16:creationId xmlns:a16="http://schemas.microsoft.com/office/drawing/2014/main" id="{8859D497-8C39-4165-967D-CCC266EFB3AF}"/>
              </a:ext>
            </a:extLst>
          </p:cNvPr>
          <p:cNvSpPr/>
          <p:nvPr/>
        </p:nvSpPr>
        <p:spPr>
          <a:xfrm>
            <a:off x="5748607" y="4843745"/>
            <a:ext cx="223289" cy="514357"/>
          </a:xfrm>
          <a:prstGeom prst="downArrow">
            <a:avLst>
              <a:gd name="adj1" fmla="val 50000"/>
              <a:gd name="adj2" fmla="val 100401"/>
            </a:avLst>
          </a:prstGeom>
          <a:solidFill>
            <a:schemeClr val="bg1"/>
          </a:solidFill>
          <a:ln>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lèche : bas 59">
            <a:extLst>
              <a:ext uri="{FF2B5EF4-FFF2-40B4-BE49-F238E27FC236}">
                <a16:creationId xmlns:a16="http://schemas.microsoft.com/office/drawing/2014/main" id="{DEB20EF3-4B7A-4146-ADC2-7425A79F247D}"/>
              </a:ext>
            </a:extLst>
          </p:cNvPr>
          <p:cNvSpPr/>
          <p:nvPr/>
        </p:nvSpPr>
        <p:spPr>
          <a:xfrm rot="14747139">
            <a:off x="5276220" y="5488914"/>
            <a:ext cx="123995" cy="383725"/>
          </a:xfrm>
          <a:prstGeom prst="downArrow">
            <a:avLst>
              <a:gd name="adj1" fmla="val 50000"/>
              <a:gd name="adj2" fmla="val 103340"/>
            </a:avLst>
          </a:prstGeom>
          <a:solidFill>
            <a:schemeClr val="bg1"/>
          </a:solidFill>
          <a:ln>
            <a:solidFill>
              <a:schemeClr val="tx1">
                <a:lumMod val="65000"/>
                <a:lumOff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 coins arrondis 60">
            <a:extLst>
              <a:ext uri="{FF2B5EF4-FFF2-40B4-BE49-F238E27FC236}">
                <a16:creationId xmlns:a16="http://schemas.microsoft.com/office/drawing/2014/main" id="{63BAEC88-C0AD-4492-915E-038E369FF35B}"/>
              </a:ext>
            </a:extLst>
          </p:cNvPr>
          <p:cNvSpPr/>
          <p:nvPr/>
        </p:nvSpPr>
        <p:spPr>
          <a:xfrm>
            <a:off x="391386" y="4750625"/>
            <a:ext cx="3923509" cy="1316617"/>
          </a:xfrm>
          <a:prstGeom prst="roundRect">
            <a:avLst>
              <a:gd name="adj" fmla="val 3950"/>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A1A5E9E2-FC07-4EBF-9D54-95C65E23E3B9}"/>
              </a:ext>
            </a:extLst>
          </p:cNvPr>
          <p:cNvSpPr/>
          <p:nvPr/>
        </p:nvSpPr>
        <p:spPr>
          <a:xfrm>
            <a:off x="391994" y="4812598"/>
            <a:ext cx="3923510" cy="1275798"/>
          </a:xfrm>
          <a:prstGeom prst="rect">
            <a:avLst/>
          </a:prstGeom>
          <a:noFill/>
        </p:spPr>
        <p:txBody>
          <a:bodyPr wrap="square">
            <a:spAutoFit/>
          </a:bodyPr>
          <a:lstStyle/>
          <a:p>
            <a:pPr algn="ctr">
              <a:lnSpc>
                <a:spcPct val="107000"/>
              </a:lnSpc>
              <a:spcAft>
                <a:spcPts val="800"/>
              </a:spcAft>
            </a:pPr>
            <a:r>
              <a:rPr lang="fr-FR" sz="2800" b="1" spc="100" dirty="0">
                <a:solidFill>
                  <a:srgbClr val="FF0000"/>
                </a:solidFill>
                <a:latin typeface="Calibri" panose="020F0502020204030204" pitchFamily="34" charset="0"/>
                <a:ea typeface="Calibri" panose="020F0502020204030204" pitchFamily="34" charset="0"/>
                <a:cs typeface="Calibri" panose="020F0502020204030204" pitchFamily="34" charset="0"/>
              </a:rPr>
              <a:t>Assembler (3) et (7)</a:t>
            </a:r>
          </a:p>
          <a:p>
            <a:pPr algn="ctr">
              <a:lnSpc>
                <a:spcPts val="2400"/>
              </a:lnSpc>
            </a:pPr>
            <a:r>
              <a:rPr lang="fr-FR" sz="2400" b="1" spc="1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(en permettant la rotation de la vis de manœuvre (7))</a:t>
            </a:r>
            <a:endParaRPr lang="fr-FR" sz="16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90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114"/>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850"/>
                                        <p:tgtEl>
                                          <p:spTgt spid="11"/>
                                        </p:tgtEl>
                                      </p:cBhvr>
                                    </p:animEffect>
                                  </p:childTnLst>
                                </p:cTn>
                              </p:par>
                            </p:childTnLst>
                          </p:cTn>
                        </p:par>
                        <p:par>
                          <p:cTn id="8" fill="hold">
                            <p:stCondLst>
                              <p:cond delay="2712"/>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par>
                                <p:cTn id="12" presetID="45" presetClass="entr" presetSubtype="0" fill="hold" grpId="1"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2000"/>
                                        <p:tgtEl>
                                          <p:spTgt spid="42"/>
                                        </p:tgtEl>
                                      </p:cBhvr>
                                    </p:animEffect>
                                    <p:anim calcmode="lin" valueType="num">
                                      <p:cBhvr>
                                        <p:cTn id="15" dur="2000" fill="hold"/>
                                        <p:tgtEl>
                                          <p:spTgt spid="42"/>
                                        </p:tgtEl>
                                        <p:attrNameLst>
                                          <p:attrName>ppt_w</p:attrName>
                                        </p:attrNameLst>
                                      </p:cBhvr>
                                      <p:tavLst>
                                        <p:tav tm="0" fmla="#ppt_w*sin(2.5*pi*$)">
                                          <p:val>
                                            <p:fltVal val="0"/>
                                          </p:val>
                                        </p:tav>
                                        <p:tav tm="100000">
                                          <p:val>
                                            <p:fltVal val="1"/>
                                          </p:val>
                                        </p:tav>
                                      </p:tavLst>
                                    </p:anim>
                                    <p:anim calcmode="lin" valueType="num">
                                      <p:cBhvr>
                                        <p:cTn id="16" dur="2000" fill="hold"/>
                                        <p:tgtEl>
                                          <p:spTgt spid="42"/>
                                        </p:tgtEl>
                                        <p:attrNameLst>
                                          <p:attrName>ppt_h</p:attrName>
                                        </p:attrNameLst>
                                      </p:cBhvr>
                                      <p:tavLst>
                                        <p:tav tm="0">
                                          <p:val>
                                            <p:strVal val="#ppt_h"/>
                                          </p:val>
                                        </p:tav>
                                        <p:tav tm="100000">
                                          <p:val>
                                            <p:strVal val="#ppt_h"/>
                                          </p:val>
                                        </p:tav>
                                      </p:tavLst>
                                    </p:anim>
                                  </p:childTnLst>
                                </p:cTn>
                              </p:par>
                              <p:par>
                                <p:cTn id="17" presetID="6" presetClass="emph" presetSubtype="0" repeatCount="3000" fill="hold" grpId="2" nodeType="withEffect">
                                  <p:stCondLst>
                                    <p:cond delay="0"/>
                                  </p:stCondLst>
                                  <p:childTnLst>
                                    <p:animScale>
                                      <p:cBhvr>
                                        <p:cTn id="18" dur="2000" fill="hold"/>
                                        <p:tgtEl>
                                          <p:spTgt spid="4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Effect transition="in" filter="fade">
                                      <p:cBhvr>
                                        <p:cTn id="25" dur="2000"/>
                                        <p:tgtEl>
                                          <p:spTgt spid="5"/>
                                        </p:tgtEl>
                                      </p:cBhvr>
                                    </p:animEffect>
                                  </p:childTnLst>
                                </p:cTn>
                              </p:par>
                              <p:par>
                                <p:cTn id="26" presetID="42" presetClass="path" presetSubtype="0" accel="50000" decel="50000" fill="hold" nodeType="withEffect">
                                  <p:stCondLst>
                                    <p:cond delay="0"/>
                                  </p:stCondLst>
                                  <p:childTnLst>
                                    <p:animMotion origin="layout" path="M 0.48593 0.55278 L 4.375E-6 -4.07407E-6 " pathEditMode="relative" rAng="0" ptsTypes="AA">
                                      <p:cBhvr>
                                        <p:cTn id="27" dur="2000" fill="hold"/>
                                        <p:tgtEl>
                                          <p:spTgt spid="5"/>
                                        </p:tgtEl>
                                        <p:attrNameLst>
                                          <p:attrName>ppt_x</p:attrName>
                                          <p:attrName>ppt_y</p:attrName>
                                        </p:attrNameLst>
                                      </p:cBhvr>
                                      <p:rCtr x="-24297" y="-27639"/>
                                    </p:animMotion>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heel(1)">
                                      <p:cBhvr>
                                        <p:cTn id="31" dur="2000"/>
                                        <p:tgtEl>
                                          <p:spTgt spid="49"/>
                                        </p:tgtEl>
                                      </p:cBhvr>
                                    </p:animEffect>
                                  </p:childTnLst>
                                </p:cTn>
                              </p:par>
                            </p:childTnLst>
                          </p:cTn>
                        </p:par>
                        <p:par>
                          <p:cTn id="32" fill="hold">
                            <p:stCondLst>
                              <p:cond delay="4000"/>
                            </p:stCondLst>
                            <p:childTnLst>
                              <p:par>
                                <p:cTn id="33" presetID="22" presetClass="entr" presetSubtype="8" fill="hold" grpId="0" nodeType="afterEffect">
                                  <p:stCondLst>
                                    <p:cond delay="0"/>
                                  </p:stCondLst>
                                  <p:iterate type="lt">
                                    <p:tmPct val="10000"/>
                                  </p:iterate>
                                  <p:childTnLst>
                                    <p:set>
                                      <p:cBhvr>
                                        <p:cTn id="34" dur="1" fill="hold">
                                          <p:stCondLst>
                                            <p:cond delay="0"/>
                                          </p:stCondLst>
                                        </p:cTn>
                                        <p:tgtEl>
                                          <p:spTgt spid="40"/>
                                        </p:tgtEl>
                                        <p:attrNameLst>
                                          <p:attrName>style.visibility</p:attrName>
                                        </p:attrNameLst>
                                      </p:cBhvr>
                                      <p:to>
                                        <p:strVal val="visible"/>
                                      </p:to>
                                    </p:set>
                                    <p:animEffect transition="in" filter="wipe(left)">
                                      <p:cBhvr>
                                        <p:cTn id="35" dur="1000"/>
                                        <p:tgtEl>
                                          <p:spTgt spid="40"/>
                                        </p:tgtEl>
                                      </p:cBhvr>
                                    </p:animEffect>
                                  </p:childTnLst>
                                </p:cTn>
                              </p:par>
                              <p:par>
                                <p:cTn id="36" presetID="1" presetClass="exit"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hidden"/>
                                      </p:to>
                                    </p:set>
                                  </p:childTnLst>
                                </p:cTn>
                              </p:par>
                            </p:childTnLst>
                          </p:cTn>
                        </p:par>
                        <p:par>
                          <p:cTn id="38" fill="hold">
                            <p:stCondLst>
                              <p:cond delay="57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2000" fill="hold"/>
                                        <p:tgtEl>
                                          <p:spTgt spid="8"/>
                                        </p:tgtEl>
                                        <p:attrNameLst>
                                          <p:attrName>ppt_w</p:attrName>
                                        </p:attrNameLst>
                                      </p:cBhvr>
                                      <p:tavLst>
                                        <p:tav tm="0">
                                          <p:val>
                                            <p:fltVal val="0"/>
                                          </p:val>
                                        </p:tav>
                                        <p:tav tm="100000">
                                          <p:val>
                                            <p:strVal val="#ppt_w"/>
                                          </p:val>
                                        </p:tav>
                                      </p:tavLst>
                                    </p:anim>
                                    <p:anim calcmode="lin" valueType="num">
                                      <p:cBhvr>
                                        <p:cTn id="42" dur="2000" fill="hold"/>
                                        <p:tgtEl>
                                          <p:spTgt spid="8"/>
                                        </p:tgtEl>
                                        <p:attrNameLst>
                                          <p:attrName>ppt_h</p:attrName>
                                        </p:attrNameLst>
                                      </p:cBhvr>
                                      <p:tavLst>
                                        <p:tav tm="0">
                                          <p:val>
                                            <p:fltVal val="0"/>
                                          </p:val>
                                        </p:tav>
                                        <p:tav tm="100000">
                                          <p:val>
                                            <p:strVal val="#ppt_h"/>
                                          </p:val>
                                        </p:tav>
                                      </p:tavLst>
                                    </p:anim>
                                    <p:animEffect transition="in" filter="fade">
                                      <p:cBhvr>
                                        <p:cTn id="43" dur="2000"/>
                                        <p:tgtEl>
                                          <p:spTgt spid="8"/>
                                        </p:tgtEl>
                                      </p:cBhvr>
                                    </p:animEffect>
                                  </p:childTnLst>
                                </p:cTn>
                              </p:par>
                              <p:par>
                                <p:cTn id="44" presetID="42" presetClass="path" presetSubtype="0" accel="50000" decel="50000" fill="hold" nodeType="withEffect">
                                  <p:stCondLst>
                                    <p:cond delay="0"/>
                                  </p:stCondLst>
                                  <p:childTnLst>
                                    <p:animMotion origin="layout" path="M 0.30885 0.32223 L 2.08333E-6 -4.44444E-6 " pathEditMode="relative" rAng="0" ptsTypes="AA">
                                      <p:cBhvr>
                                        <p:cTn id="45" dur="2000" fill="hold"/>
                                        <p:tgtEl>
                                          <p:spTgt spid="8"/>
                                        </p:tgtEl>
                                        <p:attrNameLst>
                                          <p:attrName>ppt_x</p:attrName>
                                          <p:attrName>ppt_y</p:attrName>
                                        </p:attrNameLst>
                                      </p:cBhvr>
                                      <p:rCtr x="-15443" y="-16111"/>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8114"/>
                                  </p:iterate>
                                  <p:childTnLst>
                                    <p:set>
                                      <p:cBhvr>
                                        <p:cTn id="49" dur="1" fill="hold">
                                          <p:stCondLst>
                                            <p:cond delay="0"/>
                                          </p:stCondLst>
                                        </p:cTn>
                                        <p:tgtEl>
                                          <p:spTgt spid="50"/>
                                        </p:tgtEl>
                                        <p:attrNameLst>
                                          <p:attrName>style.visibility</p:attrName>
                                        </p:attrNameLst>
                                      </p:cBhvr>
                                      <p:to>
                                        <p:strVal val="visible"/>
                                      </p:to>
                                    </p:set>
                                    <p:animEffect transition="in" filter="wipe(left)">
                                      <p:cBhvr>
                                        <p:cTn id="50" dur="850"/>
                                        <p:tgtEl>
                                          <p:spTgt spid="50"/>
                                        </p:tgtEl>
                                      </p:cBhvr>
                                    </p:animEffect>
                                  </p:childTnLst>
                                </p:cTn>
                              </p:par>
                            </p:childTnLst>
                          </p:cTn>
                        </p:par>
                        <p:par>
                          <p:cTn id="51" fill="hold">
                            <p:stCondLst>
                              <p:cond delay="1885"/>
                            </p:stCondLst>
                            <p:childTnLst>
                              <p:par>
                                <p:cTn id="52" presetID="53" presetClass="entr" presetSubtype="16"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2000" fill="hold"/>
                                        <p:tgtEl>
                                          <p:spTgt spid="18"/>
                                        </p:tgtEl>
                                        <p:attrNameLst>
                                          <p:attrName>ppt_w</p:attrName>
                                        </p:attrNameLst>
                                      </p:cBhvr>
                                      <p:tavLst>
                                        <p:tav tm="0">
                                          <p:val>
                                            <p:fltVal val="0"/>
                                          </p:val>
                                        </p:tav>
                                        <p:tav tm="100000">
                                          <p:val>
                                            <p:strVal val="#ppt_w"/>
                                          </p:val>
                                        </p:tav>
                                      </p:tavLst>
                                    </p:anim>
                                    <p:anim calcmode="lin" valueType="num">
                                      <p:cBhvr>
                                        <p:cTn id="55" dur="2000" fill="hold"/>
                                        <p:tgtEl>
                                          <p:spTgt spid="18"/>
                                        </p:tgtEl>
                                        <p:attrNameLst>
                                          <p:attrName>ppt_h</p:attrName>
                                        </p:attrNameLst>
                                      </p:cBhvr>
                                      <p:tavLst>
                                        <p:tav tm="0">
                                          <p:val>
                                            <p:fltVal val="0"/>
                                          </p:val>
                                        </p:tav>
                                        <p:tav tm="100000">
                                          <p:val>
                                            <p:strVal val="#ppt_h"/>
                                          </p:val>
                                        </p:tav>
                                      </p:tavLst>
                                    </p:anim>
                                    <p:animEffect transition="in" filter="fade">
                                      <p:cBhvr>
                                        <p:cTn id="56" dur="2000"/>
                                        <p:tgtEl>
                                          <p:spTgt spid="18"/>
                                        </p:tgtEl>
                                      </p:cBhvr>
                                    </p:animEffect>
                                  </p:childTnLst>
                                </p:cTn>
                              </p:par>
                              <p:par>
                                <p:cTn id="57" presetID="42" presetClass="path" presetSubtype="0" accel="50000" decel="50000" fill="hold" nodeType="withEffect">
                                  <p:stCondLst>
                                    <p:cond delay="0"/>
                                  </p:stCondLst>
                                  <p:childTnLst>
                                    <p:animMotion origin="layout" path="M 0.32187 -0.26713 L 4.16667E-6 0 " pathEditMode="relative" rAng="0" ptsTypes="AA">
                                      <p:cBhvr>
                                        <p:cTn id="58" dur="2000" fill="hold"/>
                                        <p:tgtEl>
                                          <p:spTgt spid="18"/>
                                        </p:tgtEl>
                                        <p:attrNameLst>
                                          <p:attrName>ppt_x</p:attrName>
                                          <p:attrName>ppt_y</p:attrName>
                                        </p:attrNameLst>
                                      </p:cBhvr>
                                      <p:rCtr x="-16094" y="13356"/>
                                    </p:animMotion>
                                  </p:childTnLst>
                                </p:cTn>
                              </p:par>
                            </p:childTnLst>
                          </p:cTn>
                        </p:par>
                        <p:par>
                          <p:cTn id="59" fill="hold">
                            <p:stCondLst>
                              <p:cond delay="3885"/>
                            </p:stCondLst>
                            <p:childTnLst>
                              <p:par>
                                <p:cTn id="60" presetID="53" presetClass="entr" presetSubtype="16"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4385"/>
                            </p:stCondLst>
                            <p:childTnLst>
                              <p:par>
                                <p:cTn id="66" presetID="53" presetClass="entr" presetSubtype="16"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par>
                          <p:cTn id="71" fill="hold">
                            <p:stCondLst>
                              <p:cond delay="4885"/>
                            </p:stCondLst>
                            <p:childTnLst>
                              <p:par>
                                <p:cTn id="72" presetID="21" presetClass="entr" presetSubtype="1" fill="hold" grpId="0"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heel(1)">
                                      <p:cBhvr>
                                        <p:cTn id="74" dur="2000"/>
                                        <p:tgtEl>
                                          <p:spTgt spid="54"/>
                                        </p:tgtEl>
                                      </p:cBhvr>
                                    </p:animEffect>
                                  </p:childTnLst>
                                </p:cTn>
                              </p:par>
                            </p:childTnLst>
                          </p:cTn>
                        </p:par>
                        <p:par>
                          <p:cTn id="75" fill="hold">
                            <p:stCondLst>
                              <p:cond delay="6885"/>
                            </p:stCondLst>
                            <p:childTnLst>
                              <p:par>
                                <p:cTn id="76" presetID="53" presetClass="entr" presetSubtype="16"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p:cTn id="78" dur="500" fill="hold"/>
                                        <p:tgtEl>
                                          <p:spTgt spid="53"/>
                                        </p:tgtEl>
                                        <p:attrNameLst>
                                          <p:attrName>ppt_w</p:attrName>
                                        </p:attrNameLst>
                                      </p:cBhvr>
                                      <p:tavLst>
                                        <p:tav tm="0">
                                          <p:val>
                                            <p:fltVal val="0"/>
                                          </p:val>
                                        </p:tav>
                                        <p:tav tm="100000">
                                          <p:val>
                                            <p:strVal val="#ppt_w"/>
                                          </p:val>
                                        </p:tav>
                                      </p:tavLst>
                                    </p:anim>
                                    <p:anim calcmode="lin" valueType="num">
                                      <p:cBhvr>
                                        <p:cTn id="79" dur="500" fill="hold"/>
                                        <p:tgtEl>
                                          <p:spTgt spid="53"/>
                                        </p:tgtEl>
                                        <p:attrNameLst>
                                          <p:attrName>ppt_h</p:attrName>
                                        </p:attrNameLst>
                                      </p:cBhvr>
                                      <p:tavLst>
                                        <p:tav tm="0">
                                          <p:val>
                                            <p:fltVal val="0"/>
                                          </p:val>
                                        </p:tav>
                                        <p:tav tm="100000">
                                          <p:val>
                                            <p:strVal val="#ppt_h"/>
                                          </p:val>
                                        </p:tav>
                                      </p:tavLst>
                                    </p:anim>
                                    <p:animEffect transition="in" filter="fade">
                                      <p:cBhvr>
                                        <p:cTn id="80" dur="500"/>
                                        <p:tgtEl>
                                          <p:spTgt spid="5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xit" presetSubtype="32" fill="hold" grpId="1" nodeType="clickEffect">
                                  <p:stCondLst>
                                    <p:cond delay="0"/>
                                  </p:stCondLst>
                                  <p:childTnLst>
                                    <p:anim calcmode="lin" valueType="num">
                                      <p:cBhvr>
                                        <p:cTn id="84" dur="500"/>
                                        <p:tgtEl>
                                          <p:spTgt spid="54"/>
                                        </p:tgtEl>
                                        <p:attrNameLst>
                                          <p:attrName>ppt_w</p:attrName>
                                        </p:attrNameLst>
                                      </p:cBhvr>
                                      <p:tavLst>
                                        <p:tav tm="0">
                                          <p:val>
                                            <p:strVal val="ppt_w"/>
                                          </p:val>
                                        </p:tav>
                                        <p:tav tm="100000">
                                          <p:val>
                                            <p:fltVal val="0"/>
                                          </p:val>
                                        </p:tav>
                                      </p:tavLst>
                                    </p:anim>
                                    <p:anim calcmode="lin" valueType="num">
                                      <p:cBhvr>
                                        <p:cTn id="85" dur="500"/>
                                        <p:tgtEl>
                                          <p:spTgt spid="54"/>
                                        </p:tgtEl>
                                        <p:attrNameLst>
                                          <p:attrName>ppt_h</p:attrName>
                                        </p:attrNameLst>
                                      </p:cBhvr>
                                      <p:tavLst>
                                        <p:tav tm="0">
                                          <p:val>
                                            <p:strVal val="ppt_h"/>
                                          </p:val>
                                        </p:tav>
                                        <p:tav tm="100000">
                                          <p:val>
                                            <p:fltVal val="0"/>
                                          </p:val>
                                        </p:tav>
                                      </p:tavLst>
                                    </p:anim>
                                    <p:animEffect transition="out" filter="fade">
                                      <p:cBhvr>
                                        <p:cTn id="86" dur="500"/>
                                        <p:tgtEl>
                                          <p:spTgt spid="54"/>
                                        </p:tgtEl>
                                      </p:cBhvr>
                                    </p:animEffect>
                                    <p:set>
                                      <p:cBhvr>
                                        <p:cTn id="87" dur="1" fill="hold">
                                          <p:stCondLst>
                                            <p:cond delay="499"/>
                                          </p:stCondLst>
                                        </p:cTn>
                                        <p:tgtEl>
                                          <p:spTgt spid="54"/>
                                        </p:tgtEl>
                                        <p:attrNameLst>
                                          <p:attrName>style.visibility</p:attrName>
                                        </p:attrNameLst>
                                      </p:cBhvr>
                                      <p:to>
                                        <p:strVal val="hidden"/>
                                      </p:to>
                                    </p:set>
                                  </p:childTnLst>
                                </p:cTn>
                              </p:par>
                            </p:childTnLst>
                          </p:cTn>
                        </p:par>
                        <p:par>
                          <p:cTn id="88" fill="hold">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up)">
                                      <p:cBhvr>
                                        <p:cTn id="91" dur="500"/>
                                        <p:tgtEl>
                                          <p:spTgt spid="23"/>
                                        </p:tgtEl>
                                      </p:cBhvr>
                                    </p:animEffect>
                                  </p:childTnLst>
                                </p:cTn>
                              </p:par>
                            </p:childTnLst>
                          </p:cTn>
                        </p:par>
                        <p:par>
                          <p:cTn id="92" fill="hold">
                            <p:stCondLst>
                              <p:cond delay="1000"/>
                            </p:stCondLst>
                            <p:childTnLst>
                              <p:par>
                                <p:cTn id="93" presetID="26" presetClass="emph" presetSubtype="0" repeatCount="indefinite" fill="hold" grpId="1" nodeType="afterEffect">
                                  <p:stCondLst>
                                    <p:cond delay="0"/>
                                  </p:stCondLst>
                                  <p:endCondLst>
                                    <p:cond evt="onNext" delay="0">
                                      <p:tgtEl>
                                        <p:sldTgt/>
                                      </p:tgtEl>
                                    </p:cond>
                                  </p:endCondLst>
                                  <p:childTnLst>
                                    <p:animEffect transition="out" filter="fade">
                                      <p:cBhvr>
                                        <p:cTn id="94" dur="1000" tmFilter="0, 0; .2, .5; .8, .5; 1, 0"/>
                                        <p:tgtEl>
                                          <p:spTgt spid="23"/>
                                        </p:tgtEl>
                                      </p:cBhvr>
                                    </p:animEffect>
                                    <p:animScale>
                                      <p:cBhvr>
                                        <p:cTn id="95" dur="500" autoRev="1" fill="hold"/>
                                        <p:tgtEl>
                                          <p:spTgt spid="23"/>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wipe(left)">
                                      <p:cBhvr>
                                        <p:cTn id="100" dur="500"/>
                                        <p:tgtEl>
                                          <p:spTgt spid="60"/>
                                        </p:tgtEl>
                                      </p:cBhvr>
                                    </p:animEffect>
                                  </p:childTnLst>
                                </p:cTn>
                              </p:par>
                            </p:childTnLst>
                          </p:cTn>
                        </p:par>
                        <p:par>
                          <p:cTn id="101" fill="hold">
                            <p:stCondLst>
                              <p:cond delay="500"/>
                            </p:stCondLst>
                            <p:childTnLst>
                              <p:par>
                                <p:cTn id="102" presetID="26" presetClass="emph" presetSubtype="0" repeatCount="5000" fill="hold" grpId="1" nodeType="afterEffect">
                                  <p:stCondLst>
                                    <p:cond delay="0"/>
                                  </p:stCondLst>
                                  <p:childTnLst>
                                    <p:animEffect transition="out" filter="fade">
                                      <p:cBhvr>
                                        <p:cTn id="103" dur="1000" tmFilter="0, 0; .2, .5; .8, .5; 1, 0"/>
                                        <p:tgtEl>
                                          <p:spTgt spid="60"/>
                                        </p:tgtEl>
                                      </p:cBhvr>
                                    </p:animEffect>
                                    <p:animScale>
                                      <p:cBhvr>
                                        <p:cTn id="104" dur="500" autoRev="1" fill="hold"/>
                                        <p:tgtEl>
                                          <p:spTgt spid="60"/>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2" nodeType="click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60"/>
                                        </p:tgtEl>
                                      </p:cBhvr>
                                    </p:animEffect>
                                    <p:set>
                                      <p:cBhvr>
                                        <p:cTn id="112" dur="1" fill="hold">
                                          <p:stCondLst>
                                            <p:cond delay="499"/>
                                          </p:stCondLst>
                                        </p:cTn>
                                        <p:tgtEl>
                                          <p:spTgt spid="6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left)">
                                      <p:cBhvr>
                                        <p:cTn id="117" dur="500"/>
                                        <p:tgtEl>
                                          <p:spTgt spid="61"/>
                                        </p:tgtEl>
                                      </p:cBhvr>
                                    </p:animEffect>
                                  </p:childTnLst>
                                </p:cTn>
                              </p:par>
                              <p:par>
                                <p:cTn id="118" presetID="22" presetClass="entr" presetSubtype="8" fill="hold" grpId="0" nodeType="withEffect">
                                  <p:stCondLst>
                                    <p:cond delay="0"/>
                                  </p:stCondLst>
                                  <p:iterate type="lt">
                                    <p:tmPct val="10000"/>
                                  </p:iterate>
                                  <p:childTnLst>
                                    <p:set>
                                      <p:cBhvr>
                                        <p:cTn id="119" dur="1" fill="hold">
                                          <p:stCondLst>
                                            <p:cond delay="0"/>
                                          </p:stCondLst>
                                        </p:cTn>
                                        <p:tgtEl>
                                          <p:spTgt spid="62"/>
                                        </p:tgtEl>
                                        <p:attrNameLst>
                                          <p:attrName>style.visibility</p:attrName>
                                        </p:attrNameLst>
                                      </p:cBhvr>
                                      <p:to>
                                        <p:strVal val="visible"/>
                                      </p:to>
                                    </p:set>
                                    <p:animEffect transition="in" filter="wipe(left)">
                                      <p:cBhvr>
                                        <p:cTn id="1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40" grpId="0"/>
      <p:bldP spid="42" grpId="0"/>
      <p:bldP spid="42" grpId="1"/>
      <p:bldP spid="42" grpId="2"/>
      <p:bldP spid="49" grpId="0" animBg="1"/>
      <p:bldP spid="50" grpId="0"/>
      <p:bldP spid="13" grpId="0" animBg="1"/>
      <p:bldP spid="52" grpId="0" animBg="1"/>
      <p:bldP spid="53" grpId="0" animBg="1"/>
      <p:bldP spid="54" grpId="0" animBg="1"/>
      <p:bldP spid="54" grpId="1" animBg="1"/>
      <p:bldP spid="23" grpId="0" animBg="1"/>
      <p:bldP spid="23" grpId="1" animBg="1"/>
      <p:bldP spid="23" grpId="2" animBg="1"/>
      <p:bldP spid="60" grpId="0" animBg="1"/>
      <p:bldP spid="60" grpId="1" animBg="1"/>
      <p:bldP spid="60" grpId="2" animBg="1"/>
      <p:bldP spid="61" grpId="0" animBg="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113968" y="1220537"/>
            <a:ext cx="7774171" cy="23426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3500"/>
              </a:lnSpc>
            </a:pPr>
            <a:r>
              <a:rPr lang="fr-FR" sz="3200" dirty="0">
                <a:latin typeface="Calibri" panose="020F0502020204030204" pitchFamily="34" charset="0"/>
                <a:ea typeface="Calibri" panose="020F0502020204030204" pitchFamily="34" charset="0"/>
                <a:cs typeface="Arial" panose="020B0604020202020204" pitchFamily="34" charset="0"/>
              </a:rPr>
              <a:t>Un dessin d’ensemble est un dessin dont le rôle est essentiellement de montrer le fonctionnement d’un mécanisme et la façon dont le concepteur a agencé les pièces constituantes.</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Rectangle : avec coins arrondis en haut 26">
            <a:extLst>
              <a:ext uri="{FF2B5EF4-FFF2-40B4-BE49-F238E27FC236}">
                <a16:creationId xmlns:a16="http://schemas.microsoft.com/office/drawing/2014/main" id="{E7C478B3-8162-4CA2-AE4E-45D9A22730FE}"/>
              </a:ext>
            </a:extLst>
          </p:cNvPr>
          <p:cNvSpPr/>
          <p:nvPr/>
        </p:nvSpPr>
        <p:spPr>
          <a:xfrm>
            <a:off x="1033611" y="677507"/>
            <a:ext cx="5337304"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Définition d’un dessin d’ensemble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8" name="Larme 27">
            <a:extLst>
              <a:ext uri="{FF2B5EF4-FFF2-40B4-BE49-F238E27FC236}">
                <a16:creationId xmlns:a16="http://schemas.microsoft.com/office/drawing/2014/main" id="{9447B32C-0BF4-46C5-8F4A-769910445DDB}"/>
              </a:ext>
            </a:extLst>
          </p:cNvPr>
          <p:cNvSpPr/>
          <p:nvPr/>
        </p:nvSpPr>
        <p:spPr>
          <a:xfrm>
            <a:off x="407963" y="693325"/>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le : avec coins arrondis en haut 28">
            <a:extLst>
              <a:ext uri="{FF2B5EF4-FFF2-40B4-BE49-F238E27FC236}">
                <a16:creationId xmlns:a16="http://schemas.microsoft.com/office/drawing/2014/main" id="{3C2B0F55-4BDF-407D-BE2F-F18A3AC79807}"/>
              </a:ext>
            </a:extLst>
          </p:cNvPr>
          <p:cNvSpPr/>
          <p:nvPr/>
        </p:nvSpPr>
        <p:spPr>
          <a:xfrm>
            <a:off x="113968" y="1116924"/>
            <a:ext cx="7609195" cy="2488441"/>
          </a:xfrm>
          <a:prstGeom prst="round2SameRect">
            <a:avLst>
              <a:gd name="adj1" fmla="val 8778"/>
              <a:gd name="adj2" fmla="val 0"/>
            </a:avLst>
          </a:prstGeom>
          <a:noFill/>
          <a:ln w="12700" cap="rnd" cmpd="sng" algn="ctr">
            <a:solidFill>
              <a:srgbClr val="44C1A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90170">
              <a:lnSpc>
                <a:spcPct val="107000"/>
              </a:lnSpc>
              <a:spcAft>
                <a:spcPts val="80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72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27"/>
                                        </p:tgtEl>
                                        <p:attrNameLst>
                                          <p:attrName>style.visibility</p:attrName>
                                        </p:attrNameLst>
                                      </p:cBhvr>
                                      <p:to>
                                        <p:strVal val="visible"/>
                                      </p:to>
                                    </p:set>
                                    <p:animEffect transition="in" filter="wipe(left)">
                                      <p:cBhvr>
                                        <p:cTn id="10" dur="1000"/>
                                        <p:tgtEl>
                                          <p:spTgt spid="27"/>
                                        </p:tgtEl>
                                      </p:cBhvr>
                                    </p:animEffect>
                                  </p:childTnLst>
                                </p:cTn>
                              </p:par>
                            </p:childTnLst>
                          </p:cTn>
                        </p:par>
                        <p:par>
                          <p:cTn id="11" fill="hold">
                            <p:stCondLst>
                              <p:cond delay="3900"/>
                            </p:stCondLst>
                            <p:childTnLst>
                              <p:par>
                                <p:cTn id="12" presetID="22" presetClass="entr" presetSubtype="8" fill="hold" grpId="0" nodeType="after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Effect transition="in" filter="wipe(left)">
                                      <p:cBhvr>
                                        <p:cTn id="14" dur="1000"/>
                                        <p:tgtEl>
                                          <p:spTgt spid="29"/>
                                        </p:tgtEl>
                                      </p:cBhvr>
                                    </p:animEffect>
                                  </p:childTnLst>
                                </p:cTn>
                              </p:par>
                            </p:childTnLst>
                          </p:cTn>
                        </p:par>
                        <p:par>
                          <p:cTn id="15" fill="hold">
                            <p:stCondLst>
                              <p:cond delay="4800"/>
                            </p:stCondLst>
                            <p:childTnLst>
                              <p:par>
                                <p:cTn id="16" presetID="22" presetClass="entr" presetSubtype="8" fill="hold" grpId="0" nodeType="afterEffect">
                                  <p:stCondLst>
                                    <p:cond delay="0"/>
                                  </p:stCondLst>
                                  <p:iterate type="lt">
                                    <p:tmPct val="8114"/>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8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113968" y="1479077"/>
            <a:ext cx="7609195" cy="23426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3500"/>
              </a:lnSpc>
            </a:pPr>
            <a:r>
              <a:rPr lang="fr-FR" sz="3200" dirty="0">
                <a:latin typeface="Calibri" panose="020F0502020204030204" pitchFamily="34" charset="0"/>
                <a:ea typeface="Calibri" panose="020F0502020204030204" pitchFamily="34" charset="0"/>
                <a:cs typeface="Arial" panose="020B0604020202020204" pitchFamily="34" charset="0"/>
              </a:rPr>
              <a:t>La nomenclature est le tableau de la liste détaillée des différents composants qui</a:t>
            </a:r>
          </a:p>
          <a:p>
            <a:pPr algn="ctr">
              <a:lnSpc>
                <a:spcPts val="3500"/>
              </a:lnSpc>
            </a:pPr>
            <a:r>
              <a:rPr lang="fr-FR" sz="3200" dirty="0">
                <a:latin typeface="Calibri" panose="020F0502020204030204" pitchFamily="34" charset="0"/>
                <a:ea typeface="Calibri" panose="020F0502020204030204" pitchFamily="34" charset="0"/>
                <a:cs typeface="Arial" panose="020B0604020202020204" pitchFamily="34" charset="0"/>
              </a:rPr>
              <a:t>constituent un ensemble mécanique. Elle est liée au dessin d’ensemble par des repères</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le : avec coins arrondis en haut 28">
            <a:extLst>
              <a:ext uri="{FF2B5EF4-FFF2-40B4-BE49-F238E27FC236}">
                <a16:creationId xmlns:a16="http://schemas.microsoft.com/office/drawing/2014/main" id="{3C2B0F55-4BDF-407D-BE2F-F18A3AC79807}"/>
              </a:ext>
            </a:extLst>
          </p:cNvPr>
          <p:cNvSpPr/>
          <p:nvPr/>
        </p:nvSpPr>
        <p:spPr>
          <a:xfrm>
            <a:off x="113968" y="1375464"/>
            <a:ext cx="7609195" cy="2076519"/>
          </a:xfrm>
          <a:prstGeom prst="round2SameRect">
            <a:avLst>
              <a:gd name="adj1" fmla="val 8778"/>
              <a:gd name="adj2" fmla="val 0"/>
            </a:avLst>
          </a:prstGeom>
          <a:noFill/>
          <a:ln w="12700" cap="rnd" cmpd="sng" algn="ctr">
            <a:solidFill>
              <a:srgbClr val="44C1A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90170">
              <a:lnSpc>
                <a:spcPct val="107000"/>
              </a:lnSpc>
              <a:spcAft>
                <a:spcPts val="80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 avec coins arrondis en haut 13">
            <a:extLst>
              <a:ext uri="{FF2B5EF4-FFF2-40B4-BE49-F238E27FC236}">
                <a16:creationId xmlns:a16="http://schemas.microsoft.com/office/drawing/2014/main" id="{58885441-5111-443F-B600-1833A18278EC}"/>
              </a:ext>
            </a:extLst>
          </p:cNvPr>
          <p:cNvSpPr/>
          <p:nvPr/>
        </p:nvSpPr>
        <p:spPr>
          <a:xfrm>
            <a:off x="826755" y="1261464"/>
            <a:ext cx="3035540" cy="331614"/>
          </a:xfrm>
          <a:prstGeom prst="round2SameRect">
            <a:avLst>
              <a:gd name="adj1" fmla="val 0"/>
              <a:gd name="adj2" fmla="val 36893"/>
            </a:avLst>
          </a:prstGeom>
          <a:solidFill>
            <a:sysClr val="window" lastClr="FFFFFF"/>
          </a:solidFill>
          <a:ln w="19050" cap="rnd" cmpd="sng" algn="ctr">
            <a:solidFill>
              <a:sysClr val="window" lastClr="FFFFFF"/>
            </a:solidFill>
            <a:prstDash val="solid"/>
          </a:ln>
          <a:effectLst/>
        </p:spPr>
        <p:txBody>
          <a:bodyPr rot="0" spcFirstLastPara="0" vert="horz" wrap="square" lIns="72000" tIns="45720" rIns="36000" bIns="45720" numCol="1" spcCol="0" rtlCol="0" fromWordArt="0" anchor="ctr" anchorCtr="0" forceAA="0" compatLnSpc="1">
            <a:prstTxWarp prst="textNoShape">
              <a:avLst/>
            </a:prstTxWarp>
            <a:noAutofit/>
          </a:bodyPr>
          <a:lstStyle/>
          <a:p>
            <a:pPr marL="540385" indent="-540385" algn="r">
              <a:lnSpc>
                <a:spcPts val="1200"/>
              </a:lnSpc>
              <a:spcAft>
                <a:spcPts val="800"/>
              </a:spcAft>
            </a:pPr>
            <a:r>
              <a:rPr lang="fr-FR" sz="2800" b="1" u="sng" dirty="0">
                <a:solidFill>
                  <a:srgbClr val="056E9F"/>
                </a:solidFill>
                <a:latin typeface="Calibri" panose="020F0502020204030204" pitchFamily="34" charset="0"/>
                <a:ea typeface="Calibri" panose="020F0502020204030204" pitchFamily="34" charset="0"/>
                <a:cs typeface="Calibri" panose="020F0502020204030204" pitchFamily="34" charset="0"/>
              </a:rPr>
              <a:t>NOMENCLATURE :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rganigramme : Connecteur page suivante 14">
            <a:extLst>
              <a:ext uri="{FF2B5EF4-FFF2-40B4-BE49-F238E27FC236}">
                <a16:creationId xmlns:a16="http://schemas.microsoft.com/office/drawing/2014/main" id="{C2D1EC59-4012-443E-BF71-70C2748B8D47}"/>
              </a:ext>
            </a:extLst>
          </p:cNvPr>
          <p:cNvSpPr/>
          <p:nvPr/>
        </p:nvSpPr>
        <p:spPr>
          <a:xfrm rot="16200000">
            <a:off x="451553" y="1166068"/>
            <a:ext cx="331613" cy="418790"/>
          </a:xfrm>
          <a:prstGeom prst="flowChartOffpageConnector">
            <a:avLst/>
          </a:prstGeom>
          <a:solidFill>
            <a:schemeClr val="accent1">
              <a:lumMod val="60000"/>
              <a:lumOff val="40000"/>
            </a:schemeClr>
          </a:solidFill>
          <a:ln w="19050" cap="rnd" cmpd="sng" algn="ctr">
            <a:no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lnSpc>
                <a:spcPct val="107000"/>
              </a:lnSpc>
              <a:spcAft>
                <a:spcPts val="800"/>
              </a:spcAft>
            </a:pPr>
            <a:r>
              <a:rPr lang="fr-FR" sz="3200" b="1" dirty="0">
                <a:solidFill>
                  <a:srgbClr val="FFFFFF"/>
                </a:solidFill>
                <a:effectLst/>
                <a:latin typeface="Arial Rounded MT Bold" panose="020F0704030504030204" pitchFamily="34" charset="0"/>
                <a:ea typeface="Calibri" panose="020F0502020204030204" pitchFamily="34" charset="0"/>
                <a:cs typeface="Arial" panose="020B0604020202020204" pitchFamily="34" charset="0"/>
              </a:rPr>
              <a:t> </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1033611" y="677507"/>
            <a:ext cx="5337304"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Définition d’un dessin d’ensemble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407963" y="693325"/>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3991E9A4-D41A-4F7C-8FCE-C0C2A635A28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tretch>
            <a:fillRect/>
          </a:stretch>
        </p:blipFill>
        <p:spPr>
          <a:xfrm>
            <a:off x="170238" y="3298697"/>
            <a:ext cx="7452000" cy="2395528"/>
          </a:xfrm>
          <a:prstGeom prst="rect">
            <a:avLst/>
          </a:prstGeom>
        </p:spPr>
      </p:pic>
      <p:pic>
        <p:nvPicPr>
          <p:cNvPr id="6" name="Image 5">
            <a:extLst>
              <a:ext uri="{FF2B5EF4-FFF2-40B4-BE49-F238E27FC236}">
                <a16:creationId xmlns:a16="http://schemas.microsoft.com/office/drawing/2014/main" id="{E993ACFD-D7A7-4DFD-8965-8CC187C71A58}"/>
              </a:ext>
            </a:extLst>
          </p:cNvPr>
          <p:cNvPicPr>
            <a:picLocks noChangeAspect="1"/>
          </p:cNvPicPr>
          <p:nvPr/>
        </p:nvPicPr>
        <p:blipFill>
          <a:blip r:embed="rId10" cstate="screen">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tretch>
            <a:fillRect/>
          </a:stretch>
        </p:blipFill>
        <p:spPr>
          <a:xfrm>
            <a:off x="170239" y="5769460"/>
            <a:ext cx="7452000" cy="757640"/>
          </a:xfrm>
          <a:prstGeom prst="rect">
            <a:avLst/>
          </a:prstGeom>
        </p:spPr>
      </p:pic>
      <p:sp>
        <p:nvSpPr>
          <p:cNvPr id="25" name="Rectangle à coins arrondis 19">
            <a:extLst>
              <a:ext uri="{FF2B5EF4-FFF2-40B4-BE49-F238E27FC236}">
                <a16:creationId xmlns:a16="http://schemas.microsoft.com/office/drawing/2014/main" id="{5ED28CFA-636B-48AE-9889-34FC10421795}"/>
              </a:ext>
            </a:extLst>
          </p:cNvPr>
          <p:cNvSpPr/>
          <p:nvPr/>
        </p:nvSpPr>
        <p:spPr>
          <a:xfrm>
            <a:off x="85200" y="5712731"/>
            <a:ext cx="7609195" cy="855384"/>
          </a:xfrm>
          <a:prstGeom prst="roundRect">
            <a:avLst/>
          </a:prstGeom>
          <a:noFill/>
          <a:ln w="57150">
            <a:solidFill>
              <a:srgbClr val="FF0000"/>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26" name="Rectangle à coins arrondis 19">
            <a:extLst>
              <a:ext uri="{FF2B5EF4-FFF2-40B4-BE49-F238E27FC236}">
                <a16:creationId xmlns:a16="http://schemas.microsoft.com/office/drawing/2014/main" id="{3FC377BF-2F4E-47DC-BED3-84BB49336A33}"/>
              </a:ext>
            </a:extLst>
          </p:cNvPr>
          <p:cNvSpPr/>
          <p:nvPr/>
        </p:nvSpPr>
        <p:spPr>
          <a:xfrm>
            <a:off x="113336" y="3222749"/>
            <a:ext cx="7560000" cy="2547423"/>
          </a:xfrm>
          <a:prstGeom prst="roundRect">
            <a:avLst>
              <a:gd name="adj" fmla="val 6174"/>
            </a:avLst>
          </a:prstGeom>
          <a:noFill/>
          <a:ln w="57150">
            <a:solidFill>
              <a:srgbClr val="FF0000"/>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30" name="Bulle narrative : rectangle à coins arrondis 29">
            <a:extLst>
              <a:ext uri="{FF2B5EF4-FFF2-40B4-BE49-F238E27FC236}">
                <a16:creationId xmlns:a16="http://schemas.microsoft.com/office/drawing/2014/main" id="{574734B2-C94D-4CA8-B0A5-857358FBA302}"/>
              </a:ext>
            </a:extLst>
          </p:cNvPr>
          <p:cNvSpPr/>
          <p:nvPr/>
        </p:nvSpPr>
        <p:spPr>
          <a:xfrm>
            <a:off x="7477989" y="1484493"/>
            <a:ext cx="4600043" cy="919401"/>
          </a:xfrm>
          <a:prstGeom prst="wedgeRoundRectCallout">
            <a:avLst>
              <a:gd name="adj1" fmla="val -50960"/>
              <a:gd name="adj2" fmla="val 178929"/>
              <a:gd name="adj3" fmla="val 16667"/>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5" normalizeH="0" baseline="0" noProof="0" dirty="0">
                <a:ln>
                  <a:noFill/>
                </a:ln>
                <a:solidFill>
                  <a:prstClr val="black"/>
                </a:solidFill>
                <a:effectLst/>
                <a:uLnTx/>
                <a:uFillTx/>
                <a:latin typeface="Calibri" panose="020F0502020204030204"/>
                <a:ea typeface="Times New Roman" panose="02020603050405020304" pitchFamily="18" charset="0"/>
                <a:cs typeface="+mn-cs"/>
              </a:rPr>
              <a:t>La Nomenclature</a:t>
            </a:r>
            <a:endParaRPr kumimoji="0" lang="fr-FR" sz="4800" b="1" i="0" u="none" strike="noStrike" kern="1200" cap="none" spc="-5" normalizeH="0" baseline="0" noProof="0" dirty="0">
              <a:ln>
                <a:noFill/>
              </a:ln>
              <a:solidFill>
                <a:srgbClr val="ED7D31">
                  <a:lumMod val="75000"/>
                </a:srgbClr>
              </a:solidFill>
              <a:effectLst/>
              <a:uLnTx/>
              <a:uFillTx/>
              <a:latin typeface="Calibri" panose="020F0502020204030204"/>
              <a:ea typeface="Times New Roman" panose="02020603050405020304" pitchFamily="18" charset="0"/>
              <a:cs typeface="+mn-cs"/>
            </a:endParaRPr>
          </a:p>
        </p:txBody>
      </p:sp>
      <p:sp>
        <p:nvSpPr>
          <p:cNvPr id="24" name="Bulle narrative : rectangle à coins arrondis 23">
            <a:extLst>
              <a:ext uri="{FF2B5EF4-FFF2-40B4-BE49-F238E27FC236}">
                <a16:creationId xmlns:a16="http://schemas.microsoft.com/office/drawing/2014/main" id="{1CB289BC-3425-401B-ABA8-2BB67BE104C1}"/>
              </a:ext>
            </a:extLst>
          </p:cNvPr>
          <p:cNvSpPr/>
          <p:nvPr/>
        </p:nvSpPr>
        <p:spPr>
          <a:xfrm>
            <a:off x="7064441" y="4321567"/>
            <a:ext cx="3766306" cy="919401"/>
          </a:xfrm>
          <a:prstGeom prst="wedgeRoundRectCallout">
            <a:avLst>
              <a:gd name="adj1" fmla="val -43992"/>
              <a:gd name="adj2" fmla="val 122315"/>
              <a:gd name="adj3" fmla="val 16667"/>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5" normalizeH="0" baseline="0" noProof="0" dirty="0">
                <a:ln>
                  <a:noFill/>
                </a:ln>
                <a:solidFill>
                  <a:prstClr val="black"/>
                </a:solidFill>
                <a:effectLst/>
                <a:uLnTx/>
                <a:uFillTx/>
                <a:latin typeface="Calibri" panose="020F0502020204030204"/>
                <a:ea typeface="Times New Roman" panose="02020603050405020304" pitchFamily="18" charset="0"/>
                <a:cs typeface="+mn-cs"/>
              </a:rPr>
              <a:t>Le Cartouche</a:t>
            </a:r>
            <a:endParaRPr kumimoji="0" lang="fr-FR" sz="4800" b="1" i="0" u="none" strike="noStrike" kern="1200" cap="none" spc="-5" normalizeH="0" baseline="0" noProof="0" dirty="0">
              <a:ln>
                <a:noFill/>
              </a:ln>
              <a:solidFill>
                <a:srgbClr val="ED7D31">
                  <a:lumMod val="75000"/>
                </a:srgbClr>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9539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3100"/>
                            </p:stCondLst>
                            <p:childTnLst>
                              <p:par>
                                <p:cTn id="12" presetID="22" presetClass="entr" presetSubtype="8" fill="hold" grpId="0" nodeType="after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Effect transition="in" filter="wipe(left)">
                                      <p:cBhvr>
                                        <p:cTn id="14" dur="1000"/>
                                        <p:tgtEl>
                                          <p:spTgt spid="29"/>
                                        </p:tgtEl>
                                      </p:cBhvr>
                                    </p:animEffect>
                                  </p:childTnLst>
                                </p:cTn>
                              </p:par>
                            </p:childTnLst>
                          </p:cTn>
                        </p:par>
                        <p:par>
                          <p:cTn id="15" fill="hold">
                            <p:stCondLst>
                              <p:cond delay="4000"/>
                            </p:stCondLst>
                            <p:childTnLst>
                              <p:par>
                                <p:cTn id="16" presetID="22" presetClass="entr" presetSubtype="8" fill="hold" grpId="0" nodeType="afterEffect">
                                  <p:stCondLst>
                                    <p:cond delay="0"/>
                                  </p:stCondLst>
                                  <p:iterate type="lt">
                                    <p:tmPct val="8114"/>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850"/>
                                        <p:tgtEl>
                                          <p:spTgt spid="11"/>
                                        </p:tgtEl>
                                      </p:cBhvr>
                                    </p:animEffect>
                                  </p:childTnLst>
                                </p:cTn>
                              </p:par>
                            </p:childTnLst>
                          </p:cTn>
                        </p:par>
                        <p:par>
                          <p:cTn id="19" fill="hold">
                            <p:stCondLst>
                              <p:cond delay="14644"/>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000"/>
                                        <p:tgtEl>
                                          <p:spTgt spid="4"/>
                                        </p:tgtEl>
                                      </p:cBhvr>
                                    </p:animEffect>
                                  </p:childTnLst>
                                </p:cTn>
                              </p:par>
                            </p:childTnLst>
                          </p:cTn>
                        </p:par>
                        <p:par>
                          <p:cTn id="23" fill="hold">
                            <p:stCondLst>
                              <p:cond delay="16644"/>
                            </p:stCondLst>
                            <p:childTnLst>
                              <p:par>
                                <p:cTn id="24" presetID="21"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2000"/>
                                        <p:tgtEl>
                                          <p:spTgt spid="26"/>
                                        </p:tgtEl>
                                      </p:cBhvr>
                                    </p:animEffect>
                                  </p:childTnLst>
                                </p:cTn>
                              </p:par>
                            </p:childTnLst>
                          </p:cTn>
                        </p:par>
                        <p:par>
                          <p:cTn id="27" fill="hold">
                            <p:stCondLst>
                              <p:cond delay="18644"/>
                            </p:stCondLst>
                            <p:childTnLst>
                              <p:par>
                                <p:cTn id="28" presetID="22" presetClass="entr" presetSubtype="8" fill="hold" grpId="0" nodeType="afterEffect">
                                  <p:stCondLst>
                                    <p:cond delay="0"/>
                                  </p:stCondLst>
                                  <p:iterate type="lt">
                                    <p:tmPct val="8114"/>
                                  </p:iterate>
                                  <p:childTnLst>
                                    <p:set>
                                      <p:cBhvr>
                                        <p:cTn id="29" dur="1" fill="hold">
                                          <p:stCondLst>
                                            <p:cond delay="0"/>
                                          </p:stCondLst>
                                        </p:cTn>
                                        <p:tgtEl>
                                          <p:spTgt spid="30"/>
                                        </p:tgtEl>
                                        <p:attrNameLst>
                                          <p:attrName>style.visibility</p:attrName>
                                        </p:attrNameLst>
                                      </p:cBhvr>
                                      <p:to>
                                        <p:strVal val="visible"/>
                                      </p:to>
                                    </p:set>
                                    <p:animEffect transition="in" filter="wipe(left)">
                                      <p:cBhvr>
                                        <p:cTn id="30" dur="85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2000"/>
                                        <p:tgtEl>
                                          <p:spTgt spid="6"/>
                                        </p:tgtEl>
                                      </p:cBhvr>
                                    </p:animEffect>
                                  </p:childTnLst>
                                </p:cTn>
                              </p:par>
                              <p:par>
                                <p:cTn id="36" presetID="10" presetClass="exit" presetSubtype="0" fill="hold" grpId="1" nodeType="with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10" presetClass="exit" presetSubtype="0" fill="hold" grpId="1" nodeType="withEffect">
                                  <p:stCondLst>
                                    <p:cond delay="0"/>
                                  </p:stCondLst>
                                  <p:iterate type="lt">
                                    <p:tmPct val="0"/>
                                  </p:iterate>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childTnLst>
                          </p:cTn>
                        </p:par>
                        <p:par>
                          <p:cTn id="46" fill="hold">
                            <p:stCondLst>
                              <p:cond delay="4000"/>
                            </p:stCondLst>
                            <p:childTnLst>
                              <p:par>
                                <p:cTn id="47" presetID="22" presetClass="entr" presetSubtype="8" fill="hold" grpId="0" nodeType="afterEffect">
                                  <p:stCondLst>
                                    <p:cond delay="0"/>
                                  </p:stCondLst>
                                  <p:iterate type="lt">
                                    <p:tmPct val="8114"/>
                                  </p:iterate>
                                  <p:childTnLst>
                                    <p:set>
                                      <p:cBhvr>
                                        <p:cTn id="48" dur="1" fill="hold">
                                          <p:stCondLst>
                                            <p:cond delay="0"/>
                                          </p:stCondLst>
                                        </p:cTn>
                                        <p:tgtEl>
                                          <p:spTgt spid="24"/>
                                        </p:tgtEl>
                                        <p:attrNameLst>
                                          <p:attrName>style.visibility</p:attrName>
                                        </p:attrNameLst>
                                      </p:cBhvr>
                                      <p:to>
                                        <p:strVal val="visible"/>
                                      </p:to>
                                    </p:set>
                                    <p:animEffect transition="in" filter="wipe(left)">
                                      <p:cBhvr>
                                        <p:cTn id="49" dur="85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grpId="1" nodeType="withEffect">
                                  <p:stCondLst>
                                    <p:cond delay="0"/>
                                  </p:stCondLst>
                                  <p:iterate type="lt">
                                    <p:tmPct val="0"/>
                                  </p:iterate>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animBg="1"/>
      <p:bldP spid="14" grpId="0" animBg="1"/>
      <p:bldP spid="15" grpId="0" animBg="1"/>
      <p:bldP spid="25" grpId="0" animBg="1"/>
      <p:bldP spid="25" grpId="1" animBg="1"/>
      <p:bldP spid="26" grpId="0" animBg="1"/>
      <p:bldP spid="26" grpId="1" animBg="1"/>
      <p:bldP spid="30" grpId="0" animBg="1"/>
      <p:bldP spid="30"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3" name="Image 152">
            <a:extLst>
              <a:ext uri="{FF2B5EF4-FFF2-40B4-BE49-F238E27FC236}">
                <a16:creationId xmlns:a16="http://schemas.microsoft.com/office/drawing/2014/main" id="{AC25D121-6003-464D-9CCA-FCB4DC872FC4}"/>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2081" y="3617663"/>
            <a:ext cx="2645850" cy="1068748"/>
          </a:xfrm>
          <a:prstGeom prst="rect">
            <a:avLst/>
          </a:prstGeom>
        </p:spPr>
      </p:pic>
      <p:pic>
        <p:nvPicPr>
          <p:cNvPr id="62" name="Image 61">
            <a:extLst>
              <a:ext uri="{FF2B5EF4-FFF2-40B4-BE49-F238E27FC236}">
                <a16:creationId xmlns:a16="http://schemas.microsoft.com/office/drawing/2014/main" id="{9431F78F-DD18-4A67-8A6F-D090B0F274B5}"/>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1716" y="3620526"/>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extLst>
              <p:ext uri="{D42A27DB-BD31-4B8C-83A1-F6EECF244321}">
                <p14:modId xmlns:p14="http://schemas.microsoft.com/office/powerpoint/2010/main" val="3630829977"/>
              </p:ext>
            </p:extLst>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3" name="Bulle narrative : rectangle à coins arrondis 52">
            <a:extLst>
              <a:ext uri="{FF2B5EF4-FFF2-40B4-BE49-F238E27FC236}">
                <a16:creationId xmlns:a16="http://schemas.microsoft.com/office/drawing/2014/main" id="{457542A3-0FF9-4259-BFB9-5702A7E1E29D}"/>
              </a:ext>
            </a:extLst>
          </p:cNvPr>
          <p:cNvSpPr/>
          <p:nvPr/>
        </p:nvSpPr>
        <p:spPr>
          <a:xfrm>
            <a:off x="7762872" y="2441899"/>
            <a:ext cx="3645294" cy="1055608"/>
          </a:xfrm>
          <a:prstGeom prst="wedgeRoundRectCallout">
            <a:avLst>
              <a:gd name="adj1" fmla="val 28676"/>
              <a:gd name="adj2" fmla="val -85544"/>
              <a:gd name="adj3" fmla="val 16667"/>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Calibri" panose="020F0502020204030204"/>
                <a:ea typeface="Times New Roman" panose="02020603050405020304" pitchFamily="18" charset="0"/>
                <a:cs typeface="+mn-cs"/>
              </a:rPr>
              <a:t>La pièce (1) est choisie comme support</a:t>
            </a:r>
          </a:p>
        </p:txBody>
      </p:sp>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64" name="Image 63">
            <a:extLst>
              <a:ext uri="{FF2B5EF4-FFF2-40B4-BE49-F238E27FC236}">
                <a16:creationId xmlns:a16="http://schemas.microsoft.com/office/drawing/2014/main" id="{748A122A-D1A6-4A80-852C-75C4FC5350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4742" y="2239220"/>
            <a:ext cx="481229" cy="2576763"/>
          </a:xfrm>
          <a:prstGeom prst="rect">
            <a:avLst/>
          </a:prstGeom>
        </p:spPr>
      </p:pic>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8" cstate="screen">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pic>
        <p:nvPicPr>
          <p:cNvPr id="72" name="Image 71">
            <a:extLst>
              <a:ext uri="{FF2B5EF4-FFF2-40B4-BE49-F238E27FC236}">
                <a16:creationId xmlns:a16="http://schemas.microsoft.com/office/drawing/2014/main" id="{0537C9C9-91CD-4040-B4FA-E3A6DBA8EA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193512">
            <a:off x="2806326" y="1693373"/>
            <a:ext cx="1712366" cy="683778"/>
          </a:xfrm>
          <a:prstGeom prst="rect">
            <a:avLst/>
          </a:prstGeom>
        </p:spPr>
      </p:pic>
      <p:pic>
        <p:nvPicPr>
          <p:cNvPr id="74" name="Image 73">
            <a:extLst>
              <a:ext uri="{FF2B5EF4-FFF2-40B4-BE49-F238E27FC236}">
                <a16:creationId xmlns:a16="http://schemas.microsoft.com/office/drawing/2014/main" id="{69AB587F-F252-49B7-BC12-04B12A05C07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18947" y="1401181"/>
            <a:ext cx="373923" cy="419843"/>
          </a:xfrm>
          <a:prstGeom prst="rect">
            <a:avLst/>
          </a:prstGeom>
        </p:spPr>
      </p:pic>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0" name="Image 79">
            <a:extLst>
              <a:ext uri="{FF2B5EF4-FFF2-40B4-BE49-F238E27FC236}">
                <a16:creationId xmlns:a16="http://schemas.microsoft.com/office/drawing/2014/main" id="{0BFD8BEE-0494-49B1-81A0-ECF85C42837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79503" y="1901176"/>
            <a:ext cx="473030" cy="1925176"/>
          </a:xfrm>
          <a:prstGeom prst="rect">
            <a:avLst/>
          </a:prstGeom>
        </p:spPr>
      </p:pic>
      <p:pic>
        <p:nvPicPr>
          <p:cNvPr id="88" name="Image 87">
            <a:extLst>
              <a:ext uri="{FF2B5EF4-FFF2-40B4-BE49-F238E27FC236}">
                <a16:creationId xmlns:a16="http://schemas.microsoft.com/office/drawing/2014/main" id="{8FFB9660-F60B-4640-B4DA-B8A250C6D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05901" y="2241049"/>
            <a:ext cx="481229" cy="2576763"/>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pic>
        <p:nvPicPr>
          <p:cNvPr id="91" name="Image 90">
            <a:extLst>
              <a:ext uri="{FF2B5EF4-FFF2-40B4-BE49-F238E27FC236}">
                <a16:creationId xmlns:a16="http://schemas.microsoft.com/office/drawing/2014/main" id="{8BCB3463-6895-447C-ACB2-3E32C1E391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13481" y="1540764"/>
            <a:ext cx="373923" cy="419843"/>
          </a:xfrm>
          <a:prstGeom prst="rect">
            <a:avLst/>
          </a:prstGeom>
        </p:spPr>
      </p:pic>
      <p:grpSp>
        <p:nvGrpSpPr>
          <p:cNvPr id="84" name="Groupe 83">
            <a:extLst>
              <a:ext uri="{FF2B5EF4-FFF2-40B4-BE49-F238E27FC236}">
                <a16:creationId xmlns:a16="http://schemas.microsoft.com/office/drawing/2014/main" id="{23EE2122-069C-458C-8624-6D99CE1EEAC8}"/>
              </a:ext>
            </a:extLst>
          </p:cNvPr>
          <p:cNvGrpSpPr/>
          <p:nvPr/>
        </p:nvGrpSpPr>
        <p:grpSpPr>
          <a:xfrm>
            <a:off x="647645" y="2451695"/>
            <a:ext cx="1259527" cy="967605"/>
            <a:chOff x="939279" y="4064192"/>
            <a:chExt cx="1259527" cy="967605"/>
          </a:xfrm>
        </p:grpSpPr>
        <p:pic>
          <p:nvPicPr>
            <p:cNvPr id="66" name="Image 65">
              <a:extLst>
                <a:ext uri="{FF2B5EF4-FFF2-40B4-BE49-F238E27FC236}">
                  <a16:creationId xmlns:a16="http://schemas.microsoft.com/office/drawing/2014/main" id="{FEF51A34-A320-4CAD-884F-F9DA9D003E4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39279" y="4064192"/>
              <a:ext cx="1259527" cy="967605"/>
            </a:xfrm>
            <a:prstGeom prst="rect">
              <a:avLst/>
            </a:prstGeom>
          </p:spPr>
        </p:pic>
        <p:sp>
          <p:nvSpPr>
            <p:cNvPr id="81" name="Ellipse 80">
              <a:extLst>
                <a:ext uri="{FF2B5EF4-FFF2-40B4-BE49-F238E27FC236}">
                  <a16:creationId xmlns:a16="http://schemas.microsoft.com/office/drawing/2014/main" id="{A3DA2D7F-2CC7-444E-9E56-B918FF04F933}"/>
                </a:ext>
              </a:extLst>
            </p:cNvPr>
            <p:cNvSpPr/>
            <p:nvPr/>
          </p:nvSpPr>
          <p:spPr>
            <a:xfrm>
              <a:off x="1334019" y="4533914"/>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52" name="Groupe 151">
            <a:extLst>
              <a:ext uri="{FF2B5EF4-FFF2-40B4-BE49-F238E27FC236}">
                <a16:creationId xmlns:a16="http://schemas.microsoft.com/office/drawing/2014/main" id="{21773CB6-0916-4E43-98E6-51FE00689DA4}"/>
              </a:ext>
            </a:extLst>
          </p:cNvPr>
          <p:cNvGrpSpPr/>
          <p:nvPr/>
        </p:nvGrpSpPr>
        <p:grpSpPr>
          <a:xfrm>
            <a:off x="1361739" y="1398687"/>
            <a:ext cx="3438019" cy="3180763"/>
            <a:chOff x="1361739" y="1398687"/>
            <a:chExt cx="3438019" cy="3180763"/>
          </a:xfrm>
        </p:grpSpPr>
        <p:grpSp>
          <p:nvGrpSpPr>
            <p:cNvPr id="101" name="Groupe 100">
              <a:extLst>
                <a:ext uri="{FF2B5EF4-FFF2-40B4-BE49-F238E27FC236}">
                  <a16:creationId xmlns:a16="http://schemas.microsoft.com/office/drawing/2014/main" id="{2FBB9009-E2A3-470A-AB96-F46533CFC2BE}"/>
                </a:ext>
              </a:extLst>
            </p:cNvPr>
            <p:cNvGrpSpPr>
              <a:grpSpLocks noChangeAspect="1"/>
            </p:cNvGrpSpPr>
            <p:nvPr/>
          </p:nvGrpSpPr>
          <p:grpSpPr>
            <a:xfrm rot="21292760">
              <a:off x="1764385" y="4180312"/>
              <a:ext cx="432000" cy="399138"/>
              <a:chOff x="2965398" y="2365829"/>
              <a:chExt cx="356015" cy="323082"/>
            </a:xfrm>
          </p:grpSpPr>
          <p:sp>
            <p:nvSpPr>
              <p:cNvPr id="103" name="Oval 20">
                <a:extLst>
                  <a:ext uri="{FF2B5EF4-FFF2-40B4-BE49-F238E27FC236}">
                    <a16:creationId xmlns:a16="http://schemas.microsoft.com/office/drawing/2014/main" id="{4753172E-F9FD-402A-B0EC-ED720E01401C}"/>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Zone de texte 30">
                <a:extLst>
                  <a:ext uri="{FF2B5EF4-FFF2-40B4-BE49-F238E27FC236}">
                    <a16:creationId xmlns:a16="http://schemas.microsoft.com/office/drawing/2014/main" id="{ECF8F5F0-9C06-4138-9EE9-0504A58032B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16" name="Groupe 115">
              <a:extLst>
                <a:ext uri="{FF2B5EF4-FFF2-40B4-BE49-F238E27FC236}">
                  <a16:creationId xmlns:a16="http://schemas.microsoft.com/office/drawing/2014/main" id="{ECE3977F-00EA-4ED4-874B-50DB3FAD2F13}"/>
                </a:ext>
              </a:extLst>
            </p:cNvPr>
            <p:cNvGrpSpPr>
              <a:grpSpLocks noChangeAspect="1"/>
            </p:cNvGrpSpPr>
            <p:nvPr/>
          </p:nvGrpSpPr>
          <p:grpSpPr>
            <a:xfrm rot="21292760">
              <a:off x="1419934" y="2877818"/>
              <a:ext cx="432000" cy="399138"/>
              <a:chOff x="2965398" y="2365829"/>
              <a:chExt cx="356015" cy="323082"/>
            </a:xfrm>
          </p:grpSpPr>
          <p:sp>
            <p:nvSpPr>
              <p:cNvPr id="117" name="Oval 20">
                <a:extLst>
                  <a:ext uri="{FF2B5EF4-FFF2-40B4-BE49-F238E27FC236}">
                    <a16:creationId xmlns:a16="http://schemas.microsoft.com/office/drawing/2014/main" id="{6D3141BB-4572-4877-A970-6CA16BE765F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7DCC2EDD-07C5-494D-ABA8-8D10B2B70E3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9" name="Groupe 118">
              <a:extLst>
                <a:ext uri="{FF2B5EF4-FFF2-40B4-BE49-F238E27FC236}">
                  <a16:creationId xmlns:a16="http://schemas.microsoft.com/office/drawing/2014/main" id="{EF0D9950-228F-4042-BBE8-32DAA5C5A732}"/>
                </a:ext>
              </a:extLst>
            </p:cNvPr>
            <p:cNvGrpSpPr>
              <a:grpSpLocks noChangeAspect="1"/>
            </p:cNvGrpSpPr>
            <p:nvPr/>
          </p:nvGrpSpPr>
          <p:grpSpPr>
            <a:xfrm rot="21292760">
              <a:off x="3080151" y="3877905"/>
              <a:ext cx="360000" cy="332615"/>
              <a:chOff x="2965398" y="2365829"/>
              <a:chExt cx="356015" cy="323082"/>
            </a:xfrm>
          </p:grpSpPr>
          <p:sp>
            <p:nvSpPr>
              <p:cNvPr id="120" name="Oval 20">
                <a:extLst>
                  <a:ext uri="{FF2B5EF4-FFF2-40B4-BE49-F238E27FC236}">
                    <a16:creationId xmlns:a16="http://schemas.microsoft.com/office/drawing/2014/main" id="{167D63A1-7931-431D-8915-10161DC081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FC20C36F-52DB-4AE8-98FE-A517DA5EABC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2" name="Groupe 121">
              <a:extLst>
                <a:ext uri="{FF2B5EF4-FFF2-40B4-BE49-F238E27FC236}">
                  <a16:creationId xmlns:a16="http://schemas.microsoft.com/office/drawing/2014/main" id="{E6C5C6A1-8C68-4B7C-8AE6-5AE67D6C5AE1}"/>
                </a:ext>
              </a:extLst>
            </p:cNvPr>
            <p:cNvGrpSpPr>
              <a:grpSpLocks noChangeAspect="1"/>
            </p:cNvGrpSpPr>
            <p:nvPr/>
          </p:nvGrpSpPr>
          <p:grpSpPr>
            <a:xfrm rot="21292760">
              <a:off x="4439758" y="3874205"/>
              <a:ext cx="360000" cy="320865"/>
              <a:chOff x="2966621" y="2363837"/>
              <a:chExt cx="356015" cy="311669"/>
            </a:xfrm>
          </p:grpSpPr>
          <p:sp>
            <p:nvSpPr>
              <p:cNvPr id="123" name="Oval 20">
                <a:extLst>
                  <a:ext uri="{FF2B5EF4-FFF2-40B4-BE49-F238E27FC236}">
                    <a16:creationId xmlns:a16="http://schemas.microsoft.com/office/drawing/2014/main" id="{7D219539-2902-477B-B793-54DD291940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Zone de texte 30">
                <a:extLst>
                  <a:ext uri="{FF2B5EF4-FFF2-40B4-BE49-F238E27FC236}">
                    <a16:creationId xmlns:a16="http://schemas.microsoft.com/office/drawing/2014/main" id="{BC4AC48C-496F-4C71-865F-AA0A87F22B63}"/>
                  </a:ext>
                </a:extLst>
              </p:cNvPr>
              <p:cNvSpPr txBox="1"/>
              <p:nvPr/>
            </p:nvSpPr>
            <p:spPr>
              <a:xfrm rot="307240">
                <a:off x="2966621" y="2363837"/>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28" name="Groupe 127">
              <a:extLst>
                <a:ext uri="{FF2B5EF4-FFF2-40B4-BE49-F238E27FC236}">
                  <a16:creationId xmlns:a16="http://schemas.microsoft.com/office/drawing/2014/main" id="{4B642C45-260F-46DE-B542-B2216BAADA47}"/>
                </a:ext>
              </a:extLst>
            </p:cNvPr>
            <p:cNvGrpSpPr>
              <a:grpSpLocks noChangeAspect="1"/>
            </p:cNvGrpSpPr>
            <p:nvPr/>
          </p:nvGrpSpPr>
          <p:grpSpPr>
            <a:xfrm rot="21292760">
              <a:off x="2662862" y="2173236"/>
              <a:ext cx="360000" cy="332615"/>
              <a:chOff x="2965398" y="2365829"/>
              <a:chExt cx="356015" cy="323082"/>
            </a:xfrm>
          </p:grpSpPr>
          <p:sp>
            <p:nvSpPr>
              <p:cNvPr id="129" name="Oval 20">
                <a:extLst>
                  <a:ext uri="{FF2B5EF4-FFF2-40B4-BE49-F238E27FC236}">
                    <a16:creationId xmlns:a16="http://schemas.microsoft.com/office/drawing/2014/main" id="{1D007648-D179-4279-8421-5A3887615EF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Zone de texte 30">
                <a:extLst>
                  <a:ext uri="{FF2B5EF4-FFF2-40B4-BE49-F238E27FC236}">
                    <a16:creationId xmlns:a16="http://schemas.microsoft.com/office/drawing/2014/main" id="{B2402BCB-45BE-4EEA-A86E-4B752FF1AA3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grpSp>
          <p:nvGrpSpPr>
            <p:cNvPr id="137" name="Groupe 136">
              <a:extLst>
                <a:ext uri="{FF2B5EF4-FFF2-40B4-BE49-F238E27FC236}">
                  <a16:creationId xmlns:a16="http://schemas.microsoft.com/office/drawing/2014/main" id="{30E28228-BF00-40D5-A046-DDC3DA1C3291}"/>
                </a:ext>
              </a:extLst>
            </p:cNvPr>
            <p:cNvGrpSpPr>
              <a:grpSpLocks noChangeAspect="1"/>
            </p:cNvGrpSpPr>
            <p:nvPr/>
          </p:nvGrpSpPr>
          <p:grpSpPr>
            <a:xfrm rot="21292760">
              <a:off x="3935959" y="1398687"/>
              <a:ext cx="360000" cy="332615"/>
              <a:chOff x="2965398" y="2365829"/>
              <a:chExt cx="356015" cy="323082"/>
            </a:xfrm>
          </p:grpSpPr>
          <p:sp>
            <p:nvSpPr>
              <p:cNvPr id="138" name="Oval 20">
                <a:extLst>
                  <a:ext uri="{FF2B5EF4-FFF2-40B4-BE49-F238E27FC236}">
                    <a16:creationId xmlns:a16="http://schemas.microsoft.com/office/drawing/2014/main" id="{FFD27070-9AF2-4129-80CE-17F71C92493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Zone de texte 30">
                <a:extLst>
                  <a:ext uri="{FF2B5EF4-FFF2-40B4-BE49-F238E27FC236}">
                    <a16:creationId xmlns:a16="http://schemas.microsoft.com/office/drawing/2014/main" id="{AD1039C0-EFA3-4E29-AE3B-CAD26F7FA07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40" name="Groupe 139">
              <a:extLst>
                <a:ext uri="{FF2B5EF4-FFF2-40B4-BE49-F238E27FC236}">
                  <a16:creationId xmlns:a16="http://schemas.microsoft.com/office/drawing/2014/main" id="{792FB7A5-E21B-4FAA-9650-0976E229486C}"/>
                </a:ext>
              </a:extLst>
            </p:cNvPr>
            <p:cNvGrpSpPr>
              <a:grpSpLocks noChangeAspect="1"/>
            </p:cNvGrpSpPr>
            <p:nvPr/>
          </p:nvGrpSpPr>
          <p:grpSpPr>
            <a:xfrm rot="21292760">
              <a:off x="3838686" y="1994355"/>
              <a:ext cx="360000" cy="332615"/>
              <a:chOff x="2965398" y="2365829"/>
              <a:chExt cx="356015" cy="323082"/>
            </a:xfrm>
          </p:grpSpPr>
          <p:sp>
            <p:nvSpPr>
              <p:cNvPr id="141" name="Oval 20">
                <a:extLst>
                  <a:ext uri="{FF2B5EF4-FFF2-40B4-BE49-F238E27FC236}">
                    <a16:creationId xmlns:a16="http://schemas.microsoft.com/office/drawing/2014/main" id="{4C2811FA-EBD4-4A12-8415-FB8C1586C7A6}"/>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6DC5C583-479D-4310-BCC0-7BC7964421D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grpSp>
      <p:sp>
        <p:nvSpPr>
          <p:cNvPr id="54" name="Bulle narrative : rectangle à coins arrondis 53">
            <a:extLst>
              <a:ext uri="{FF2B5EF4-FFF2-40B4-BE49-F238E27FC236}">
                <a16:creationId xmlns:a16="http://schemas.microsoft.com/office/drawing/2014/main" id="{38B604A1-1AE8-4597-9628-3261C36FEBF6}"/>
              </a:ext>
            </a:extLst>
          </p:cNvPr>
          <p:cNvSpPr/>
          <p:nvPr/>
        </p:nvSpPr>
        <p:spPr>
          <a:xfrm>
            <a:off x="257534" y="4942693"/>
            <a:ext cx="3388399" cy="1464231"/>
          </a:xfrm>
          <a:prstGeom prst="wedgeRoundRectCallout">
            <a:avLst>
              <a:gd name="adj1" fmla="val -12522"/>
              <a:gd name="adj2" fmla="val -84520"/>
              <a:gd name="adj3" fmla="val 16667"/>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Calibri" panose="020F0502020204030204"/>
                <a:ea typeface="Times New Roman" panose="02020603050405020304" pitchFamily="18" charset="0"/>
                <a:cs typeface="+mn-cs"/>
              </a:rPr>
              <a:t>La plus grande pièce reste en dernier lieu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5" normalizeH="0" baseline="0" noProof="0" dirty="0">
                <a:ln>
                  <a:noFill/>
                </a:ln>
                <a:solidFill>
                  <a:prstClr val="black"/>
                </a:solidFill>
                <a:effectLst/>
                <a:uLnTx/>
                <a:uFillTx/>
                <a:latin typeface="Calibri" panose="020F0502020204030204"/>
                <a:ea typeface="Times New Roman" panose="02020603050405020304" pitchFamily="18" charset="0"/>
                <a:cs typeface="+mn-cs"/>
              </a:rPr>
              <a:t>(comme support) </a:t>
            </a:r>
          </a:p>
        </p:txBody>
      </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17" cstate="screen">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19" cstate="screen">
            <a:extLst>
              <a:ext uri="{BEBA8EAE-BF5A-486C-A8C5-ECC9F3942E4B}">
                <a14:imgProps xmlns:a14="http://schemas.microsoft.com/office/drawing/2010/main">
                  <a14:imgLayer r:embed="rId20">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Tree>
    <p:extLst>
      <p:ext uri="{BB962C8B-B14F-4D97-AF65-F5344CB8AC3E}">
        <p14:creationId xmlns:p14="http://schemas.microsoft.com/office/powerpoint/2010/main" val="331328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3700"/>
                            </p:stCondLst>
                            <p:childTnLst>
                              <p:par>
                                <p:cTn id="12" presetID="22" presetClass="entr" presetSubtype="8" fill="hold" grpId="0" nodeType="afterEffect">
                                  <p:stCondLst>
                                    <p:cond delay="0"/>
                                  </p:stCondLst>
                                  <p:iterate type="lt">
                                    <p:tmPct val="10000"/>
                                  </p:iterate>
                                  <p:childTnLst>
                                    <p:set>
                                      <p:cBhvr>
                                        <p:cTn id="13" dur="1" fill="hold">
                                          <p:stCondLst>
                                            <p:cond delay="0"/>
                                          </p:stCondLst>
                                        </p:cTn>
                                        <p:tgtEl>
                                          <p:spTgt spid="51"/>
                                        </p:tgtEl>
                                        <p:attrNameLst>
                                          <p:attrName>style.visibility</p:attrName>
                                        </p:attrNameLst>
                                      </p:cBhvr>
                                      <p:to>
                                        <p:strVal val="visible"/>
                                      </p:to>
                                    </p:set>
                                    <p:animEffect transition="in" filter="wipe(left)">
                                      <p:cBhvr>
                                        <p:cTn id="14" dur="500"/>
                                        <p:tgtEl>
                                          <p:spTgt spid="51"/>
                                        </p:tgtEl>
                                      </p:cBhvr>
                                    </p:animEffect>
                                  </p:childTnLst>
                                </p:cTn>
                              </p:par>
                            </p:childTnLst>
                          </p:cTn>
                        </p:par>
                        <p:par>
                          <p:cTn id="15" fill="hold">
                            <p:stCondLst>
                              <p:cond delay="6100"/>
                            </p:stCondLst>
                            <p:childTnLst>
                              <p:par>
                                <p:cTn id="16" presetID="53" presetClass="entr" presetSubtype="16" fill="hold" nodeType="afterEffect">
                                  <p:stCondLst>
                                    <p:cond delay="0"/>
                                  </p:stCondLst>
                                  <p:childTnLst>
                                    <p:set>
                                      <p:cBhvr>
                                        <p:cTn id="17" dur="1" fill="hold">
                                          <p:stCondLst>
                                            <p:cond delay="0"/>
                                          </p:stCondLst>
                                        </p:cTn>
                                        <p:tgtEl>
                                          <p:spTgt spid="151"/>
                                        </p:tgtEl>
                                        <p:attrNameLst>
                                          <p:attrName>style.visibility</p:attrName>
                                        </p:attrNameLst>
                                      </p:cBhvr>
                                      <p:to>
                                        <p:strVal val="visible"/>
                                      </p:to>
                                    </p:set>
                                    <p:anim calcmode="lin" valueType="num">
                                      <p:cBhvr>
                                        <p:cTn id="18" dur="500" fill="hold"/>
                                        <p:tgtEl>
                                          <p:spTgt spid="151"/>
                                        </p:tgtEl>
                                        <p:attrNameLst>
                                          <p:attrName>ppt_w</p:attrName>
                                        </p:attrNameLst>
                                      </p:cBhvr>
                                      <p:tavLst>
                                        <p:tav tm="0">
                                          <p:val>
                                            <p:fltVal val="0"/>
                                          </p:val>
                                        </p:tav>
                                        <p:tav tm="100000">
                                          <p:val>
                                            <p:strVal val="#ppt_w"/>
                                          </p:val>
                                        </p:tav>
                                      </p:tavLst>
                                    </p:anim>
                                    <p:anim calcmode="lin" valueType="num">
                                      <p:cBhvr>
                                        <p:cTn id="19" dur="500" fill="hold"/>
                                        <p:tgtEl>
                                          <p:spTgt spid="151"/>
                                        </p:tgtEl>
                                        <p:attrNameLst>
                                          <p:attrName>ppt_h</p:attrName>
                                        </p:attrNameLst>
                                      </p:cBhvr>
                                      <p:tavLst>
                                        <p:tav tm="0">
                                          <p:val>
                                            <p:fltVal val="0"/>
                                          </p:val>
                                        </p:tav>
                                        <p:tav tm="100000">
                                          <p:val>
                                            <p:strVal val="#ppt_h"/>
                                          </p:val>
                                        </p:tav>
                                      </p:tavLst>
                                    </p:anim>
                                    <p:animEffect transition="in" filter="fade">
                                      <p:cBhvr>
                                        <p:cTn id="20" dur="500"/>
                                        <p:tgtEl>
                                          <p:spTgt spid="1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00"/>
                                        <p:tgtEl>
                                          <p:spTgt spid="62"/>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500"/>
                                        <p:tgtEl>
                                          <p:spTgt spid="70"/>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down)">
                                      <p:cBhvr>
                                        <p:cTn id="33" dur="500"/>
                                        <p:tgtEl>
                                          <p:spTgt spid="84"/>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down)">
                                      <p:cBhvr>
                                        <p:cTn id="41" dur="500"/>
                                        <p:tgtEl>
                                          <p:spTgt spid="72"/>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down)">
                                      <p:cBhvr>
                                        <p:cTn id="45" dur="500"/>
                                        <p:tgtEl>
                                          <p:spTgt spid="74"/>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down)">
                                      <p:cBhvr>
                                        <p:cTn id="49" dur="500"/>
                                        <p:tgtEl>
                                          <p:spTgt spid="91"/>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down)">
                                      <p:cBhvr>
                                        <p:cTn id="53" dur="500"/>
                                        <p:tgtEl>
                                          <p:spTgt spid="89"/>
                                        </p:tgtEl>
                                      </p:cBhvr>
                                    </p:animEffect>
                                  </p:childTnLst>
                                </p:cTn>
                              </p:par>
                            </p:childTnLst>
                          </p:cTn>
                        </p:par>
                        <p:par>
                          <p:cTn id="54" fill="hold">
                            <p:stCondLst>
                              <p:cond delay="4000"/>
                            </p:stCondLst>
                            <p:childTnLst>
                              <p:par>
                                <p:cTn id="55" presetID="22" presetClass="entr" presetSubtype="4"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down)">
                                      <p:cBhvr>
                                        <p:cTn id="57" dur="500"/>
                                        <p:tgtEl>
                                          <p:spTgt spid="76"/>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down)">
                                      <p:cBhvr>
                                        <p:cTn id="61" dur="500"/>
                                        <p:tgtEl>
                                          <p:spTgt spid="88"/>
                                        </p:tgtEl>
                                      </p:cBhvr>
                                    </p:animEffect>
                                  </p:childTnLst>
                                </p:cTn>
                              </p:par>
                            </p:childTnLst>
                          </p:cTn>
                        </p:par>
                        <p:par>
                          <p:cTn id="62" fill="hold">
                            <p:stCondLst>
                              <p:cond delay="5000"/>
                            </p:stCondLst>
                            <p:childTnLst>
                              <p:par>
                                <p:cTn id="63" presetID="22" presetClass="entr" presetSubtype="4" fill="hold" nodeType="after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wipe(down)">
                                      <p:cBhvr>
                                        <p:cTn id="65" dur="500"/>
                                        <p:tgtEl>
                                          <p:spTgt spid="133"/>
                                        </p:tgtEl>
                                      </p:cBhvr>
                                    </p:animEffect>
                                  </p:childTnLst>
                                </p:cTn>
                              </p:par>
                            </p:childTnLst>
                          </p:cTn>
                        </p:par>
                        <p:par>
                          <p:cTn id="66" fill="hold">
                            <p:stCondLst>
                              <p:cond delay="5500"/>
                            </p:stCondLst>
                            <p:childTnLst>
                              <p:par>
                                <p:cTn id="67" presetID="22" presetClass="entr" presetSubtype="4" fill="hold" nodeType="after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wipe(down)">
                                      <p:cBhvr>
                                        <p:cTn id="69" dur="500"/>
                                        <p:tgtEl>
                                          <p:spTgt spid="132"/>
                                        </p:tgtEl>
                                      </p:cBhvr>
                                    </p:animEffect>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down)">
                                      <p:cBhvr>
                                        <p:cTn id="73" dur="500"/>
                                        <p:tgtEl>
                                          <p:spTgt spid="64"/>
                                        </p:tgtEl>
                                      </p:cBhvr>
                                    </p:animEffect>
                                  </p:childTnLst>
                                </p:cTn>
                              </p:par>
                            </p:childTnLst>
                          </p:cTn>
                        </p:par>
                        <p:par>
                          <p:cTn id="74" fill="hold">
                            <p:stCondLst>
                              <p:cond delay="6500"/>
                            </p:stCondLst>
                            <p:childTnLst>
                              <p:par>
                                <p:cTn id="75" presetID="22" presetClass="entr" presetSubtype="4"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wipe(down)">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52"/>
                                        </p:tgtEl>
                                        <p:attrNameLst>
                                          <p:attrName>style.visibility</p:attrName>
                                        </p:attrNameLst>
                                      </p:cBhvr>
                                      <p:to>
                                        <p:strVal val="visible"/>
                                      </p:to>
                                    </p:set>
                                    <p:animEffect transition="in" filter="wipe(left)">
                                      <p:cBhvr>
                                        <p:cTn id="82" dur="2000"/>
                                        <p:tgtEl>
                                          <p:spTgt spid="152"/>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1000"/>
                                        <p:tgtEl>
                                          <p:spTgt spid="54"/>
                                        </p:tgtEl>
                                      </p:cBhvr>
                                    </p:animEffect>
                                    <p:anim calcmode="lin" valueType="num">
                                      <p:cBhvr>
                                        <p:cTn id="100" dur="1000" fill="hold"/>
                                        <p:tgtEl>
                                          <p:spTgt spid="54"/>
                                        </p:tgtEl>
                                        <p:attrNameLst>
                                          <p:attrName>ppt_x</p:attrName>
                                        </p:attrNameLst>
                                      </p:cBhvr>
                                      <p:tavLst>
                                        <p:tav tm="0">
                                          <p:val>
                                            <p:strVal val="#ppt_x"/>
                                          </p:val>
                                        </p:tav>
                                        <p:tav tm="100000">
                                          <p:val>
                                            <p:strVal val="#ppt_x"/>
                                          </p:val>
                                        </p:tav>
                                      </p:tavLst>
                                    </p:anim>
                                    <p:anim calcmode="lin" valueType="num">
                                      <p:cBhvr>
                                        <p:cTn id="101" dur="1000" fill="hold"/>
                                        <p:tgtEl>
                                          <p:spTgt spid="54"/>
                                        </p:tgtEl>
                                        <p:attrNameLst>
                                          <p:attrName>ppt_y</p:attrName>
                                        </p:attrNameLst>
                                      </p:cBhvr>
                                      <p:tavLst>
                                        <p:tav tm="0">
                                          <p:val>
                                            <p:strVal val="#ppt_y+.1"/>
                                          </p:val>
                                        </p:tav>
                                        <p:tav tm="100000">
                                          <p:val>
                                            <p:strVal val="#ppt_y"/>
                                          </p:val>
                                        </p:tav>
                                      </p:tavLst>
                                    </p:anim>
                                  </p:childTnLst>
                                </p:cTn>
                              </p:par>
                            </p:childTnLst>
                          </p:cTn>
                        </p:par>
                        <p:par>
                          <p:cTn id="102" fill="hold">
                            <p:stCondLst>
                              <p:cond delay="1000"/>
                            </p:stCondLst>
                            <p:childTnLst>
                              <p:par>
                                <p:cTn id="103" presetID="22" presetClass="entr" presetSubtype="8" fill="hold" nodeType="afterEffect">
                                  <p:stCondLst>
                                    <p:cond delay="0"/>
                                  </p:stCondLst>
                                  <p:iterate type="lt">
                                    <p:tmPct val="10000"/>
                                  </p:iterate>
                                  <p:childTnLst>
                                    <p:set>
                                      <p:cBhvr>
                                        <p:cTn id="104" dur="1" fill="hold">
                                          <p:stCondLst>
                                            <p:cond delay="0"/>
                                          </p:stCondLst>
                                        </p:cTn>
                                        <p:tgtEl>
                                          <p:spTgt spid="54">
                                            <p:txEl>
                                              <p:pRg st="0" end="0"/>
                                            </p:txEl>
                                          </p:spTgt>
                                        </p:tgtEl>
                                        <p:attrNameLst>
                                          <p:attrName>style.visibility</p:attrName>
                                        </p:attrNameLst>
                                      </p:cBhvr>
                                      <p:to>
                                        <p:strVal val="visible"/>
                                      </p:to>
                                    </p:set>
                                    <p:animEffect transition="in" filter="wipe(left)">
                                      <p:cBhvr>
                                        <p:cTn id="105" dur="500"/>
                                        <p:tgtEl>
                                          <p:spTgt spid="54">
                                            <p:txEl>
                                              <p:pRg st="0" end="0"/>
                                            </p:txEl>
                                          </p:spTgt>
                                        </p:tgtEl>
                                      </p:cBhvr>
                                    </p:animEffect>
                                  </p:childTnLst>
                                </p:cTn>
                              </p:par>
                            </p:childTnLst>
                          </p:cTn>
                        </p:par>
                        <p:par>
                          <p:cTn id="106" fill="hold">
                            <p:stCondLst>
                              <p:cond delay="3200"/>
                            </p:stCondLst>
                            <p:childTnLst>
                              <p:par>
                                <p:cTn id="107" presetID="22" presetClass="entr" presetSubtype="8" fill="hold" nodeType="afterEffect">
                                  <p:stCondLst>
                                    <p:cond delay="0"/>
                                  </p:stCondLst>
                                  <p:iterate type="lt">
                                    <p:tmPct val="10000"/>
                                  </p:iterate>
                                  <p:childTnLst>
                                    <p:set>
                                      <p:cBhvr>
                                        <p:cTn id="108" dur="1" fill="hold">
                                          <p:stCondLst>
                                            <p:cond delay="0"/>
                                          </p:stCondLst>
                                        </p:cTn>
                                        <p:tgtEl>
                                          <p:spTgt spid="54">
                                            <p:txEl>
                                              <p:pRg st="1" end="1"/>
                                            </p:txEl>
                                          </p:spTgt>
                                        </p:tgtEl>
                                        <p:attrNameLst>
                                          <p:attrName>style.visibility</p:attrName>
                                        </p:attrNameLst>
                                      </p:cBhvr>
                                      <p:to>
                                        <p:strVal val="visible"/>
                                      </p:to>
                                    </p:set>
                                    <p:animEffect transition="in" filter="wipe(left)">
                                      <p:cBhvr>
                                        <p:cTn id="109" dur="500"/>
                                        <p:tgtEl>
                                          <p:spTgt spid="54">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53"/>
                                        </p:tgtEl>
                                        <p:attrNameLst>
                                          <p:attrName>style.visibility</p:attrName>
                                        </p:attrNameLst>
                                      </p:cBhvr>
                                      <p:to>
                                        <p:strVal val="visible"/>
                                      </p:to>
                                    </p:set>
                                  </p:childTnLst>
                                </p:cTn>
                              </p:par>
                              <p:par>
                                <p:cTn id="114" presetID="42" presetClass="path" presetSubtype="0" accel="50000" decel="50000" fill="hold" nodeType="withEffect">
                                  <p:stCondLst>
                                    <p:cond delay="0"/>
                                  </p:stCondLst>
                                  <p:childTnLst>
                                    <p:animMotion origin="layout" path="M -4.79167E-6 -4.07407E-6 L 0.7892 -0.33078 " pathEditMode="relative" rAng="0" ptsTypes="AA">
                                      <p:cBhvr>
                                        <p:cTn id="115" dur="2000" fill="hold"/>
                                        <p:tgtEl>
                                          <p:spTgt spid="153"/>
                                        </p:tgtEl>
                                        <p:attrNameLst>
                                          <p:attrName>ppt_x</p:attrName>
                                          <p:attrName>ppt_y</p:attrName>
                                        </p:attrNameLst>
                                      </p:cBhvr>
                                      <p:rCtr x="39453" y="-16551"/>
                                    </p:animMotion>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1000"/>
                                        <p:tgtEl>
                                          <p:spTgt spid="53"/>
                                        </p:tgtEl>
                                      </p:cBhvr>
                                    </p:animEffect>
                                    <p:anim calcmode="lin" valueType="num">
                                      <p:cBhvr>
                                        <p:cTn id="120" dur="1000" fill="hold"/>
                                        <p:tgtEl>
                                          <p:spTgt spid="53"/>
                                        </p:tgtEl>
                                        <p:attrNameLst>
                                          <p:attrName>ppt_x</p:attrName>
                                        </p:attrNameLst>
                                      </p:cBhvr>
                                      <p:tavLst>
                                        <p:tav tm="0">
                                          <p:val>
                                            <p:strVal val="#ppt_x"/>
                                          </p:val>
                                        </p:tav>
                                        <p:tav tm="100000">
                                          <p:val>
                                            <p:strVal val="#ppt_x"/>
                                          </p:val>
                                        </p:tav>
                                      </p:tavLst>
                                    </p:anim>
                                    <p:anim calcmode="lin" valueType="num">
                                      <p:cBhvr>
                                        <p:cTn id="121" dur="1000" fill="hold"/>
                                        <p:tgtEl>
                                          <p:spTgt spid="53"/>
                                        </p:tgtEl>
                                        <p:attrNameLst>
                                          <p:attrName>ppt_y</p:attrName>
                                        </p:attrNameLst>
                                      </p:cBhvr>
                                      <p:tavLst>
                                        <p:tav tm="0">
                                          <p:val>
                                            <p:strVal val="#ppt_y+.1"/>
                                          </p:val>
                                        </p:tav>
                                        <p:tav tm="100000">
                                          <p:val>
                                            <p:strVal val="#ppt_y"/>
                                          </p:val>
                                        </p:tav>
                                      </p:tavLst>
                                    </p:anim>
                                  </p:childTnLst>
                                </p:cTn>
                              </p:par>
                            </p:childTnLst>
                          </p:cTn>
                        </p:par>
                        <p:par>
                          <p:cTn id="122" fill="hold">
                            <p:stCondLst>
                              <p:cond delay="3000"/>
                            </p:stCondLst>
                            <p:childTnLst>
                              <p:par>
                                <p:cTn id="123" presetID="22" presetClass="entr" presetSubtype="8" fill="hold" nodeType="afterEffect">
                                  <p:stCondLst>
                                    <p:cond delay="0"/>
                                  </p:stCondLst>
                                  <p:iterate type="lt">
                                    <p:tmPct val="10000"/>
                                  </p:iterate>
                                  <p:childTnLst>
                                    <p:set>
                                      <p:cBhvr>
                                        <p:cTn id="124" dur="1" fill="hold">
                                          <p:stCondLst>
                                            <p:cond delay="0"/>
                                          </p:stCondLst>
                                        </p:cTn>
                                        <p:tgtEl>
                                          <p:spTgt spid="53">
                                            <p:txEl>
                                              <p:pRg st="0" end="0"/>
                                            </p:txEl>
                                          </p:spTgt>
                                        </p:tgtEl>
                                        <p:attrNameLst>
                                          <p:attrName>style.visibility</p:attrName>
                                        </p:attrNameLst>
                                      </p:cBhvr>
                                      <p:to>
                                        <p:strVal val="visible"/>
                                      </p:to>
                                    </p:set>
                                    <p:animEffect transition="in" filter="wipe(left)">
                                      <p:cBhvr>
                                        <p:cTn id="125" dur="500"/>
                                        <p:tgtEl>
                                          <p:spTgt spid="53">
                                            <p:txEl>
                                              <p:pRg st="0" end="0"/>
                                            </p:txEl>
                                          </p:spTgt>
                                        </p:tgtEl>
                                      </p:cBhvr>
                                    </p:animEffect>
                                  </p:childTnLst>
                                </p:cTn>
                              </p:par>
                            </p:childTnLst>
                          </p:cTn>
                        </p:par>
                        <p:par>
                          <p:cTn id="126" fill="hold">
                            <p:stCondLst>
                              <p:cond delay="5050"/>
                            </p:stCondLst>
                            <p:childTnLst>
                              <p:par>
                                <p:cTn id="127" presetID="1" presetClass="exit" presetSubtype="0" fill="hold" grpId="1" nodeType="afterEffect">
                                  <p:stCondLst>
                                    <p:cond delay="0"/>
                                  </p:stCondLst>
                                  <p:iterate type="lt">
                                    <p:tmAbs val="0"/>
                                  </p:iterate>
                                  <p:childTnLst>
                                    <p:set>
                                      <p:cBhvr>
                                        <p:cTn id="128" dur="1" fill="hold">
                                          <p:stCondLst>
                                            <p:cond delay="0"/>
                                          </p:stCondLst>
                                        </p:cTn>
                                        <p:tgtEl>
                                          <p:spTgt spid="54">
                                            <p:txEl>
                                              <p:pRg st="0" end="0"/>
                                            </p:txEl>
                                          </p:spTgt>
                                        </p:tgtEl>
                                        <p:attrNameLst>
                                          <p:attrName>style.visibility</p:attrName>
                                        </p:attrNameLst>
                                      </p:cBhvr>
                                      <p:to>
                                        <p:strVal val="hidden"/>
                                      </p:to>
                                    </p:set>
                                  </p:childTnLst>
                                </p:cTn>
                              </p:par>
                              <p:par>
                                <p:cTn id="129" presetID="1" presetClass="exit" presetSubtype="0" fill="hold" grpId="1" nodeType="withEffect">
                                  <p:stCondLst>
                                    <p:cond delay="0"/>
                                  </p:stCondLst>
                                  <p:iterate type="lt">
                                    <p:tmAbs val="0"/>
                                  </p:iterate>
                                  <p:childTnLst>
                                    <p:set>
                                      <p:cBhvr>
                                        <p:cTn id="130" dur="1" fill="hold">
                                          <p:stCondLst>
                                            <p:cond delay="0"/>
                                          </p:stCondLst>
                                        </p:cTn>
                                        <p:tgtEl>
                                          <p:spTgt spid="54">
                                            <p:txEl>
                                              <p:pRg st="1" end="1"/>
                                            </p:txEl>
                                          </p:spTgt>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54">
                                            <p:bg/>
                                          </p:spTgt>
                                        </p:tgtEl>
                                        <p:attrNameLst>
                                          <p:attrName>ppt_w</p:attrName>
                                        </p:attrNameLst>
                                      </p:cBhvr>
                                      <p:tavLst>
                                        <p:tav tm="0">
                                          <p:val>
                                            <p:strVal val="ppt_w"/>
                                          </p:val>
                                        </p:tav>
                                        <p:tav tm="100000">
                                          <p:val>
                                            <p:fltVal val="0"/>
                                          </p:val>
                                        </p:tav>
                                      </p:tavLst>
                                    </p:anim>
                                    <p:anim calcmode="lin" valueType="num">
                                      <p:cBhvr>
                                        <p:cTn id="133" dur="500"/>
                                        <p:tgtEl>
                                          <p:spTgt spid="54">
                                            <p:bg/>
                                          </p:spTgt>
                                        </p:tgtEl>
                                        <p:attrNameLst>
                                          <p:attrName>ppt_h</p:attrName>
                                        </p:attrNameLst>
                                      </p:cBhvr>
                                      <p:tavLst>
                                        <p:tav tm="0">
                                          <p:val>
                                            <p:strVal val="ppt_h"/>
                                          </p:val>
                                        </p:tav>
                                        <p:tav tm="100000">
                                          <p:val>
                                            <p:fltVal val="0"/>
                                          </p:val>
                                        </p:tav>
                                      </p:tavLst>
                                    </p:anim>
                                    <p:animEffect transition="out" filter="fade">
                                      <p:cBhvr>
                                        <p:cTn id="134" dur="500"/>
                                        <p:tgtEl>
                                          <p:spTgt spid="54">
                                            <p:bg/>
                                          </p:spTgt>
                                        </p:tgtEl>
                                      </p:cBhvr>
                                    </p:animEffect>
                                    <p:set>
                                      <p:cBhvr>
                                        <p:cTn id="135" dur="1" fill="hold">
                                          <p:stCondLst>
                                            <p:cond delay="499"/>
                                          </p:stCondLst>
                                        </p:cTn>
                                        <p:tgtEl>
                                          <p:spTgt spid="54">
                                            <p:bg/>
                                          </p:spTgt>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wipe(left)">
                                      <p:cBhvr>
                                        <p:cTn id="140" dur="2000"/>
                                        <p:tgtEl>
                                          <p:spTgt spid="56"/>
                                        </p:tgtEl>
                                      </p:cBhvr>
                                    </p:animEffect>
                                  </p:childTnLst>
                                </p:cTn>
                              </p:par>
                            </p:childTnLst>
                          </p:cTn>
                        </p:par>
                        <p:par>
                          <p:cTn id="141" fill="hold">
                            <p:stCondLst>
                              <p:cond delay="2000"/>
                            </p:stCondLst>
                            <p:childTnLst>
                              <p:par>
                                <p:cTn id="142" presetID="22" presetClass="entr" presetSubtype="8" fill="hold" grpId="0" nodeType="after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wipe(left)">
                                      <p:cBhvr>
                                        <p:cTn id="144" dur="2000"/>
                                        <p:tgtEl>
                                          <p:spTgt spid="55"/>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iterate type="lt">
                                    <p:tmAbs val="0"/>
                                  </p:iterate>
                                  <p:childTnLst>
                                    <p:set>
                                      <p:cBhvr>
                                        <p:cTn id="148" dur="1" fill="hold">
                                          <p:stCondLst>
                                            <p:cond delay="0"/>
                                          </p:stCondLst>
                                        </p:cTn>
                                        <p:tgtEl>
                                          <p:spTgt spid="53">
                                            <p:txEl>
                                              <p:pRg st="0" end="0"/>
                                            </p:txEl>
                                          </p:spTgt>
                                        </p:tgtEl>
                                        <p:attrNameLst>
                                          <p:attrName>style.visibility</p:attrName>
                                        </p:attrNameLst>
                                      </p:cBhvr>
                                      <p:to>
                                        <p:strVal val="hidden"/>
                                      </p:to>
                                    </p:set>
                                  </p:childTnLst>
                                </p:cTn>
                              </p:par>
                              <p:par>
                                <p:cTn id="149" presetID="53" presetClass="exit" presetSubtype="32" fill="hold" grpId="1" nodeType="withEffect">
                                  <p:stCondLst>
                                    <p:cond delay="0"/>
                                  </p:stCondLst>
                                  <p:childTnLst>
                                    <p:anim calcmode="lin" valueType="num">
                                      <p:cBhvr>
                                        <p:cTn id="150" dur="500"/>
                                        <p:tgtEl>
                                          <p:spTgt spid="53">
                                            <p:bg/>
                                          </p:spTgt>
                                        </p:tgtEl>
                                        <p:attrNameLst>
                                          <p:attrName>ppt_w</p:attrName>
                                        </p:attrNameLst>
                                      </p:cBhvr>
                                      <p:tavLst>
                                        <p:tav tm="0">
                                          <p:val>
                                            <p:strVal val="ppt_w"/>
                                          </p:val>
                                        </p:tav>
                                        <p:tav tm="100000">
                                          <p:val>
                                            <p:fltVal val="0"/>
                                          </p:val>
                                        </p:tav>
                                      </p:tavLst>
                                    </p:anim>
                                    <p:anim calcmode="lin" valueType="num">
                                      <p:cBhvr>
                                        <p:cTn id="151" dur="500"/>
                                        <p:tgtEl>
                                          <p:spTgt spid="53">
                                            <p:bg/>
                                          </p:spTgt>
                                        </p:tgtEl>
                                        <p:attrNameLst>
                                          <p:attrName>ppt_h</p:attrName>
                                        </p:attrNameLst>
                                      </p:cBhvr>
                                      <p:tavLst>
                                        <p:tav tm="0">
                                          <p:val>
                                            <p:strVal val="ppt_h"/>
                                          </p:val>
                                        </p:tav>
                                        <p:tav tm="100000">
                                          <p:val>
                                            <p:fltVal val="0"/>
                                          </p:val>
                                        </p:tav>
                                      </p:tavLst>
                                    </p:anim>
                                    <p:animEffect transition="out" filter="fade">
                                      <p:cBhvr>
                                        <p:cTn id="152" dur="500"/>
                                        <p:tgtEl>
                                          <p:spTgt spid="53">
                                            <p:bg/>
                                          </p:spTgt>
                                        </p:tgtEl>
                                      </p:cBhvr>
                                    </p:animEffect>
                                    <p:set>
                                      <p:cBhvr>
                                        <p:cTn id="153" dur="1" fill="hold">
                                          <p:stCondLst>
                                            <p:cond delay="499"/>
                                          </p:stCondLst>
                                        </p:cTn>
                                        <p:tgtEl>
                                          <p:spTgt spid="5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51" grpId="0"/>
      <p:bldP spid="53" grpId="0" animBg="1"/>
      <p:bldP spid="53" grpId="1" uiExpand="1" build="allAtOnce" animBg="1"/>
      <p:bldP spid="55" grpId="0" animBg="1"/>
      <p:bldP spid="54" grpId="0" animBg="1"/>
      <p:bldP spid="54"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rme libre : forme 99">
            <a:extLst>
              <a:ext uri="{FF2B5EF4-FFF2-40B4-BE49-F238E27FC236}">
                <a16:creationId xmlns:a16="http://schemas.microsoft.com/office/drawing/2014/main" id="{6D047FFE-7D1A-432A-8D5E-8E0E00321976}"/>
              </a:ext>
            </a:extLst>
          </p:cNvPr>
          <p:cNvSpPr/>
          <p:nvPr/>
        </p:nvSpPr>
        <p:spPr>
          <a:xfrm>
            <a:off x="2405029" y="1352147"/>
            <a:ext cx="2358266" cy="2594862"/>
          </a:xfrm>
          <a:custGeom>
            <a:avLst/>
            <a:gdLst>
              <a:gd name="connsiteX0" fmla="*/ 0 w 2294690"/>
              <a:gd name="connsiteY0" fmla="*/ 1710703 h 2446790"/>
              <a:gd name="connsiteX1" fmla="*/ 359764 w 2294690"/>
              <a:gd name="connsiteY1" fmla="*/ 496500 h 2446790"/>
              <a:gd name="connsiteX2" fmla="*/ 1199213 w 2294690"/>
              <a:gd name="connsiteY2" fmla="*/ 1825 h 2446790"/>
              <a:gd name="connsiteX3" fmla="*/ 2008682 w 2294690"/>
              <a:gd name="connsiteY3" fmla="*/ 646402 h 2446790"/>
              <a:gd name="connsiteX4" fmla="*/ 2278505 w 2294690"/>
              <a:gd name="connsiteY4" fmla="*/ 976185 h 2446790"/>
              <a:gd name="connsiteX5" fmla="*/ 2218544 w 2294690"/>
              <a:gd name="connsiteY5" fmla="*/ 1410900 h 2446790"/>
              <a:gd name="connsiteX6" fmla="*/ 1843790 w 2294690"/>
              <a:gd name="connsiteY6" fmla="*/ 1890585 h 2446790"/>
              <a:gd name="connsiteX7" fmla="*/ 1349115 w 2294690"/>
              <a:gd name="connsiteY7" fmla="*/ 2325300 h 2446790"/>
              <a:gd name="connsiteX8" fmla="*/ 944380 w 2294690"/>
              <a:gd name="connsiteY8" fmla="*/ 2445221 h 2446790"/>
              <a:gd name="connsiteX9" fmla="*/ 239842 w 2294690"/>
              <a:gd name="connsiteY9" fmla="*/ 2265339 h 2446790"/>
              <a:gd name="connsiteX10" fmla="*/ 0 w 2294690"/>
              <a:gd name="connsiteY10" fmla="*/ 1770664 h 2446790"/>
              <a:gd name="connsiteX11" fmla="*/ 0 w 2294690"/>
              <a:gd name="connsiteY11" fmla="*/ 1770664 h 2446790"/>
              <a:gd name="connsiteX0" fmla="*/ 0 w 2292478"/>
              <a:gd name="connsiteY0" fmla="*/ 1709206 h 2445293"/>
              <a:gd name="connsiteX1" fmla="*/ 359764 w 2292478"/>
              <a:gd name="connsiteY1" fmla="*/ 495003 h 2445293"/>
              <a:gd name="connsiteX2" fmla="*/ 1199213 w 2292478"/>
              <a:gd name="connsiteY2" fmla="*/ 328 h 2445293"/>
              <a:gd name="connsiteX3" fmla="*/ 2038662 w 2292478"/>
              <a:gd name="connsiteY3" fmla="*/ 554964 h 2445293"/>
              <a:gd name="connsiteX4" fmla="*/ 2278505 w 2292478"/>
              <a:gd name="connsiteY4" fmla="*/ 974688 h 2445293"/>
              <a:gd name="connsiteX5" fmla="*/ 2218544 w 2292478"/>
              <a:gd name="connsiteY5" fmla="*/ 1409403 h 2445293"/>
              <a:gd name="connsiteX6" fmla="*/ 1843790 w 2292478"/>
              <a:gd name="connsiteY6" fmla="*/ 1889088 h 2445293"/>
              <a:gd name="connsiteX7" fmla="*/ 1349115 w 2292478"/>
              <a:gd name="connsiteY7" fmla="*/ 2323803 h 2445293"/>
              <a:gd name="connsiteX8" fmla="*/ 944380 w 2292478"/>
              <a:gd name="connsiteY8" fmla="*/ 2443724 h 2445293"/>
              <a:gd name="connsiteX9" fmla="*/ 239842 w 2292478"/>
              <a:gd name="connsiteY9" fmla="*/ 2263842 h 2445293"/>
              <a:gd name="connsiteX10" fmla="*/ 0 w 2292478"/>
              <a:gd name="connsiteY10" fmla="*/ 1769167 h 2445293"/>
              <a:gd name="connsiteX11" fmla="*/ 0 w 2292478"/>
              <a:gd name="connsiteY11" fmla="*/ 1769167 h 2445293"/>
              <a:gd name="connsiteX0" fmla="*/ 0 w 2326943"/>
              <a:gd name="connsiteY0" fmla="*/ 1709620 h 2445707"/>
              <a:gd name="connsiteX1" fmla="*/ 359764 w 2326943"/>
              <a:gd name="connsiteY1" fmla="*/ 495417 h 2445707"/>
              <a:gd name="connsiteX2" fmla="*/ 1199213 w 2326943"/>
              <a:gd name="connsiteY2" fmla="*/ 742 h 2445707"/>
              <a:gd name="connsiteX3" fmla="*/ 2232300 w 2326943"/>
              <a:gd name="connsiteY3" fmla="*/ 587651 h 2445707"/>
              <a:gd name="connsiteX4" fmla="*/ 2278505 w 2326943"/>
              <a:gd name="connsiteY4" fmla="*/ 975102 h 2445707"/>
              <a:gd name="connsiteX5" fmla="*/ 2218544 w 2326943"/>
              <a:gd name="connsiteY5" fmla="*/ 1409817 h 2445707"/>
              <a:gd name="connsiteX6" fmla="*/ 1843790 w 2326943"/>
              <a:gd name="connsiteY6" fmla="*/ 1889502 h 2445707"/>
              <a:gd name="connsiteX7" fmla="*/ 1349115 w 2326943"/>
              <a:gd name="connsiteY7" fmla="*/ 2324217 h 2445707"/>
              <a:gd name="connsiteX8" fmla="*/ 944380 w 2326943"/>
              <a:gd name="connsiteY8" fmla="*/ 2444138 h 2445707"/>
              <a:gd name="connsiteX9" fmla="*/ 239842 w 2326943"/>
              <a:gd name="connsiteY9" fmla="*/ 2264256 h 2445707"/>
              <a:gd name="connsiteX10" fmla="*/ 0 w 2326943"/>
              <a:gd name="connsiteY10" fmla="*/ 1769581 h 2445707"/>
              <a:gd name="connsiteX11" fmla="*/ 0 w 2326943"/>
              <a:gd name="connsiteY11" fmla="*/ 1769581 h 2445707"/>
              <a:gd name="connsiteX0" fmla="*/ 0 w 2323860"/>
              <a:gd name="connsiteY0" fmla="*/ 1709620 h 2445707"/>
              <a:gd name="connsiteX1" fmla="*/ 359764 w 2323860"/>
              <a:gd name="connsiteY1" fmla="*/ 495417 h 2445707"/>
              <a:gd name="connsiteX2" fmla="*/ 1199213 w 2323860"/>
              <a:gd name="connsiteY2" fmla="*/ 742 h 2445707"/>
              <a:gd name="connsiteX3" fmla="*/ 2232300 w 2323860"/>
              <a:gd name="connsiteY3" fmla="*/ 587651 h 2445707"/>
              <a:gd name="connsiteX4" fmla="*/ 2278505 w 2323860"/>
              <a:gd name="connsiteY4" fmla="*/ 975102 h 2445707"/>
              <a:gd name="connsiteX5" fmla="*/ 2283090 w 2323860"/>
              <a:gd name="connsiteY5" fmla="*/ 1678758 h 2445707"/>
              <a:gd name="connsiteX6" fmla="*/ 1843790 w 2323860"/>
              <a:gd name="connsiteY6" fmla="*/ 1889502 h 2445707"/>
              <a:gd name="connsiteX7" fmla="*/ 1349115 w 2323860"/>
              <a:gd name="connsiteY7" fmla="*/ 2324217 h 2445707"/>
              <a:gd name="connsiteX8" fmla="*/ 944380 w 2323860"/>
              <a:gd name="connsiteY8" fmla="*/ 2444138 h 2445707"/>
              <a:gd name="connsiteX9" fmla="*/ 239842 w 2323860"/>
              <a:gd name="connsiteY9" fmla="*/ 2264256 h 2445707"/>
              <a:gd name="connsiteX10" fmla="*/ 0 w 2323860"/>
              <a:gd name="connsiteY10" fmla="*/ 1769581 h 2445707"/>
              <a:gd name="connsiteX11" fmla="*/ 0 w 2323860"/>
              <a:gd name="connsiteY11" fmla="*/ 1769581 h 2445707"/>
              <a:gd name="connsiteX0" fmla="*/ 0 w 2323860"/>
              <a:gd name="connsiteY0" fmla="*/ 1709620 h 2445145"/>
              <a:gd name="connsiteX1" fmla="*/ 359764 w 2323860"/>
              <a:gd name="connsiteY1" fmla="*/ 495417 h 2445145"/>
              <a:gd name="connsiteX2" fmla="*/ 1199213 w 2323860"/>
              <a:gd name="connsiteY2" fmla="*/ 742 h 2445145"/>
              <a:gd name="connsiteX3" fmla="*/ 2232300 w 2323860"/>
              <a:gd name="connsiteY3" fmla="*/ 587651 h 2445145"/>
              <a:gd name="connsiteX4" fmla="*/ 2278505 w 2323860"/>
              <a:gd name="connsiteY4" fmla="*/ 975102 h 2445145"/>
              <a:gd name="connsiteX5" fmla="*/ 2283090 w 2323860"/>
              <a:gd name="connsiteY5" fmla="*/ 1678758 h 2445145"/>
              <a:gd name="connsiteX6" fmla="*/ 1962124 w 2323860"/>
              <a:gd name="connsiteY6" fmla="*/ 2061625 h 2445145"/>
              <a:gd name="connsiteX7" fmla="*/ 1349115 w 2323860"/>
              <a:gd name="connsiteY7" fmla="*/ 2324217 h 2445145"/>
              <a:gd name="connsiteX8" fmla="*/ 944380 w 2323860"/>
              <a:gd name="connsiteY8" fmla="*/ 2444138 h 2445145"/>
              <a:gd name="connsiteX9" fmla="*/ 239842 w 2323860"/>
              <a:gd name="connsiteY9" fmla="*/ 2264256 h 2445145"/>
              <a:gd name="connsiteX10" fmla="*/ 0 w 2323860"/>
              <a:gd name="connsiteY10" fmla="*/ 1769581 h 2445145"/>
              <a:gd name="connsiteX11" fmla="*/ 0 w 2323860"/>
              <a:gd name="connsiteY11" fmla="*/ 1769581 h 2445145"/>
              <a:gd name="connsiteX0" fmla="*/ 0 w 2323860"/>
              <a:gd name="connsiteY0" fmla="*/ 1709620 h 2472468"/>
              <a:gd name="connsiteX1" fmla="*/ 359764 w 2323860"/>
              <a:gd name="connsiteY1" fmla="*/ 495417 h 2472468"/>
              <a:gd name="connsiteX2" fmla="*/ 1199213 w 2323860"/>
              <a:gd name="connsiteY2" fmla="*/ 742 h 2472468"/>
              <a:gd name="connsiteX3" fmla="*/ 2232300 w 2323860"/>
              <a:gd name="connsiteY3" fmla="*/ 587651 h 2472468"/>
              <a:gd name="connsiteX4" fmla="*/ 2278505 w 2323860"/>
              <a:gd name="connsiteY4" fmla="*/ 975102 h 2472468"/>
              <a:gd name="connsiteX5" fmla="*/ 2283090 w 2323860"/>
              <a:gd name="connsiteY5" fmla="*/ 1678758 h 2472468"/>
              <a:gd name="connsiteX6" fmla="*/ 1962124 w 2323860"/>
              <a:gd name="connsiteY6" fmla="*/ 2061625 h 2472468"/>
              <a:gd name="connsiteX7" fmla="*/ 1327600 w 2323860"/>
              <a:gd name="connsiteY7" fmla="*/ 2431793 h 2472468"/>
              <a:gd name="connsiteX8" fmla="*/ 944380 w 2323860"/>
              <a:gd name="connsiteY8" fmla="*/ 2444138 h 2472468"/>
              <a:gd name="connsiteX9" fmla="*/ 239842 w 2323860"/>
              <a:gd name="connsiteY9" fmla="*/ 2264256 h 2472468"/>
              <a:gd name="connsiteX10" fmla="*/ 0 w 2323860"/>
              <a:gd name="connsiteY10" fmla="*/ 1769581 h 2472468"/>
              <a:gd name="connsiteX11" fmla="*/ 0 w 2323860"/>
              <a:gd name="connsiteY11" fmla="*/ 1769581 h 2472468"/>
              <a:gd name="connsiteX0" fmla="*/ 0 w 2323860"/>
              <a:gd name="connsiteY0" fmla="*/ 1709620 h 2694430"/>
              <a:gd name="connsiteX1" fmla="*/ 359764 w 2323860"/>
              <a:gd name="connsiteY1" fmla="*/ 495417 h 2694430"/>
              <a:gd name="connsiteX2" fmla="*/ 1199213 w 2323860"/>
              <a:gd name="connsiteY2" fmla="*/ 742 h 2694430"/>
              <a:gd name="connsiteX3" fmla="*/ 2232300 w 2323860"/>
              <a:gd name="connsiteY3" fmla="*/ 587651 h 2694430"/>
              <a:gd name="connsiteX4" fmla="*/ 2278505 w 2323860"/>
              <a:gd name="connsiteY4" fmla="*/ 975102 h 2694430"/>
              <a:gd name="connsiteX5" fmla="*/ 2283090 w 2323860"/>
              <a:gd name="connsiteY5" fmla="*/ 1678758 h 2694430"/>
              <a:gd name="connsiteX6" fmla="*/ 1962124 w 2323860"/>
              <a:gd name="connsiteY6" fmla="*/ 2061625 h 2694430"/>
              <a:gd name="connsiteX7" fmla="*/ 1327600 w 2323860"/>
              <a:gd name="connsiteY7" fmla="*/ 2431793 h 2694430"/>
              <a:gd name="connsiteX8" fmla="*/ 847561 w 2323860"/>
              <a:gd name="connsiteY8" fmla="*/ 2691564 h 2694430"/>
              <a:gd name="connsiteX9" fmla="*/ 239842 w 2323860"/>
              <a:gd name="connsiteY9" fmla="*/ 2264256 h 2694430"/>
              <a:gd name="connsiteX10" fmla="*/ 0 w 2323860"/>
              <a:gd name="connsiteY10" fmla="*/ 1769581 h 2694430"/>
              <a:gd name="connsiteX11" fmla="*/ 0 w 2323860"/>
              <a:gd name="connsiteY11" fmla="*/ 1769581 h 2694430"/>
              <a:gd name="connsiteX0" fmla="*/ 45201 w 2369061"/>
              <a:gd name="connsiteY0" fmla="*/ 1709620 h 2691615"/>
              <a:gd name="connsiteX1" fmla="*/ 404965 w 2369061"/>
              <a:gd name="connsiteY1" fmla="*/ 495417 h 2691615"/>
              <a:gd name="connsiteX2" fmla="*/ 1244414 w 2369061"/>
              <a:gd name="connsiteY2" fmla="*/ 742 h 2691615"/>
              <a:gd name="connsiteX3" fmla="*/ 2277501 w 2369061"/>
              <a:gd name="connsiteY3" fmla="*/ 587651 h 2691615"/>
              <a:gd name="connsiteX4" fmla="*/ 2323706 w 2369061"/>
              <a:gd name="connsiteY4" fmla="*/ 975102 h 2691615"/>
              <a:gd name="connsiteX5" fmla="*/ 2328291 w 2369061"/>
              <a:gd name="connsiteY5" fmla="*/ 1678758 h 2691615"/>
              <a:gd name="connsiteX6" fmla="*/ 2007325 w 2369061"/>
              <a:gd name="connsiteY6" fmla="*/ 2061625 h 2691615"/>
              <a:gd name="connsiteX7" fmla="*/ 1372801 w 2369061"/>
              <a:gd name="connsiteY7" fmla="*/ 2431793 h 2691615"/>
              <a:gd name="connsiteX8" fmla="*/ 892762 w 2369061"/>
              <a:gd name="connsiteY8" fmla="*/ 2691564 h 2691615"/>
              <a:gd name="connsiteX9" fmla="*/ 69890 w 2369061"/>
              <a:gd name="connsiteY9" fmla="*/ 2447136 h 2691615"/>
              <a:gd name="connsiteX10" fmla="*/ 45201 w 2369061"/>
              <a:gd name="connsiteY10" fmla="*/ 1769581 h 2691615"/>
              <a:gd name="connsiteX11" fmla="*/ 45201 w 2369061"/>
              <a:gd name="connsiteY11" fmla="*/ 1769581 h 2691615"/>
              <a:gd name="connsiteX0" fmla="*/ 333487 w 2657347"/>
              <a:gd name="connsiteY0" fmla="*/ 1709620 h 2691615"/>
              <a:gd name="connsiteX1" fmla="*/ 693251 w 2657347"/>
              <a:gd name="connsiteY1" fmla="*/ 495417 h 2691615"/>
              <a:gd name="connsiteX2" fmla="*/ 1532700 w 2657347"/>
              <a:gd name="connsiteY2" fmla="*/ 742 h 2691615"/>
              <a:gd name="connsiteX3" fmla="*/ 2565787 w 2657347"/>
              <a:gd name="connsiteY3" fmla="*/ 587651 h 2691615"/>
              <a:gd name="connsiteX4" fmla="*/ 2611992 w 2657347"/>
              <a:gd name="connsiteY4" fmla="*/ 975102 h 2691615"/>
              <a:gd name="connsiteX5" fmla="*/ 2616577 w 2657347"/>
              <a:gd name="connsiteY5" fmla="*/ 1678758 h 2691615"/>
              <a:gd name="connsiteX6" fmla="*/ 2295611 w 2657347"/>
              <a:gd name="connsiteY6" fmla="*/ 2061625 h 2691615"/>
              <a:gd name="connsiteX7" fmla="*/ 1661087 w 2657347"/>
              <a:gd name="connsiteY7" fmla="*/ 2431793 h 2691615"/>
              <a:gd name="connsiteX8" fmla="*/ 1181048 w 2657347"/>
              <a:gd name="connsiteY8" fmla="*/ 2691564 h 2691615"/>
              <a:gd name="connsiteX9" fmla="*/ 358176 w 2657347"/>
              <a:gd name="connsiteY9" fmla="*/ 2447136 h 2691615"/>
              <a:gd name="connsiteX10" fmla="*/ 333487 w 2657347"/>
              <a:gd name="connsiteY10" fmla="*/ 1769581 h 2691615"/>
              <a:gd name="connsiteX11" fmla="*/ 0 w 2657347"/>
              <a:gd name="connsiteY11" fmla="*/ 1726550 h 2691615"/>
              <a:gd name="connsiteX0" fmla="*/ 365760 w 2689620"/>
              <a:gd name="connsiteY0" fmla="*/ 1709620 h 2691612"/>
              <a:gd name="connsiteX1" fmla="*/ 725524 w 2689620"/>
              <a:gd name="connsiteY1" fmla="*/ 495417 h 2691612"/>
              <a:gd name="connsiteX2" fmla="*/ 1564973 w 2689620"/>
              <a:gd name="connsiteY2" fmla="*/ 742 h 2691612"/>
              <a:gd name="connsiteX3" fmla="*/ 2598060 w 2689620"/>
              <a:gd name="connsiteY3" fmla="*/ 587651 h 2691612"/>
              <a:gd name="connsiteX4" fmla="*/ 2644265 w 2689620"/>
              <a:gd name="connsiteY4" fmla="*/ 975102 h 2691612"/>
              <a:gd name="connsiteX5" fmla="*/ 2648850 w 2689620"/>
              <a:gd name="connsiteY5" fmla="*/ 1678758 h 2691612"/>
              <a:gd name="connsiteX6" fmla="*/ 2327884 w 2689620"/>
              <a:gd name="connsiteY6" fmla="*/ 2061625 h 2691612"/>
              <a:gd name="connsiteX7" fmla="*/ 1693360 w 2689620"/>
              <a:gd name="connsiteY7" fmla="*/ 2431793 h 2691612"/>
              <a:gd name="connsiteX8" fmla="*/ 1213321 w 2689620"/>
              <a:gd name="connsiteY8" fmla="*/ 2691564 h 2691612"/>
              <a:gd name="connsiteX9" fmla="*/ 390449 w 2689620"/>
              <a:gd name="connsiteY9" fmla="*/ 2447136 h 2691612"/>
              <a:gd name="connsiteX10" fmla="*/ 0 w 2689620"/>
              <a:gd name="connsiteY10" fmla="*/ 1801854 h 2691612"/>
              <a:gd name="connsiteX11" fmla="*/ 32273 w 2689620"/>
              <a:gd name="connsiteY11" fmla="*/ 1726550 h 2691612"/>
              <a:gd name="connsiteX0" fmla="*/ 21516 w 2689620"/>
              <a:gd name="connsiteY0" fmla="*/ 1720384 h 2691618"/>
              <a:gd name="connsiteX1" fmla="*/ 725524 w 2689620"/>
              <a:gd name="connsiteY1" fmla="*/ 495423 h 2691618"/>
              <a:gd name="connsiteX2" fmla="*/ 1564973 w 2689620"/>
              <a:gd name="connsiteY2" fmla="*/ 748 h 2691618"/>
              <a:gd name="connsiteX3" fmla="*/ 2598060 w 2689620"/>
              <a:gd name="connsiteY3" fmla="*/ 587657 h 2691618"/>
              <a:gd name="connsiteX4" fmla="*/ 2644265 w 2689620"/>
              <a:gd name="connsiteY4" fmla="*/ 975108 h 2691618"/>
              <a:gd name="connsiteX5" fmla="*/ 2648850 w 2689620"/>
              <a:gd name="connsiteY5" fmla="*/ 1678764 h 2691618"/>
              <a:gd name="connsiteX6" fmla="*/ 2327884 w 2689620"/>
              <a:gd name="connsiteY6" fmla="*/ 2061631 h 2691618"/>
              <a:gd name="connsiteX7" fmla="*/ 1693360 w 2689620"/>
              <a:gd name="connsiteY7" fmla="*/ 2431799 h 2691618"/>
              <a:gd name="connsiteX8" fmla="*/ 1213321 w 2689620"/>
              <a:gd name="connsiteY8" fmla="*/ 2691570 h 2691618"/>
              <a:gd name="connsiteX9" fmla="*/ 390449 w 2689620"/>
              <a:gd name="connsiteY9" fmla="*/ 2447142 h 2691618"/>
              <a:gd name="connsiteX10" fmla="*/ 0 w 2689620"/>
              <a:gd name="connsiteY10" fmla="*/ 1801860 h 2691618"/>
              <a:gd name="connsiteX11" fmla="*/ 32273 w 2689620"/>
              <a:gd name="connsiteY11" fmla="*/ 1726556 h 2691618"/>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968058"/>
              <a:gd name="connsiteY0" fmla="*/ 1613250 h 2584484"/>
              <a:gd name="connsiteX1" fmla="*/ 725524 w 2968058"/>
              <a:gd name="connsiteY1" fmla="*/ 388289 h 2584484"/>
              <a:gd name="connsiteX2" fmla="*/ 1597246 w 2968058"/>
              <a:gd name="connsiteY2" fmla="*/ 1191 h 2584484"/>
              <a:gd name="connsiteX3" fmla="*/ 2598060 w 2968058"/>
              <a:gd name="connsiteY3" fmla="*/ 480523 h 2584484"/>
              <a:gd name="connsiteX4" fmla="*/ 2967822 w 2968058"/>
              <a:gd name="connsiteY4" fmla="*/ 1191531 h 2584484"/>
              <a:gd name="connsiteX5" fmla="*/ 2648850 w 2968058"/>
              <a:gd name="connsiteY5" fmla="*/ 1571630 h 2584484"/>
              <a:gd name="connsiteX6" fmla="*/ 2327884 w 2968058"/>
              <a:gd name="connsiteY6" fmla="*/ 1954497 h 2584484"/>
              <a:gd name="connsiteX7" fmla="*/ 1693360 w 2968058"/>
              <a:gd name="connsiteY7" fmla="*/ 2324665 h 2584484"/>
              <a:gd name="connsiteX8" fmla="*/ 1213321 w 2968058"/>
              <a:gd name="connsiteY8" fmla="*/ 2584436 h 2584484"/>
              <a:gd name="connsiteX9" fmla="*/ 390449 w 2968058"/>
              <a:gd name="connsiteY9" fmla="*/ 2340008 h 2584484"/>
              <a:gd name="connsiteX10" fmla="*/ 0 w 2968058"/>
              <a:gd name="connsiteY10" fmla="*/ 1694726 h 2584484"/>
              <a:gd name="connsiteX11" fmla="*/ 32273 w 2968058"/>
              <a:gd name="connsiteY11" fmla="*/ 1619422 h 2584484"/>
              <a:gd name="connsiteX0" fmla="*/ 21516 w 2664171"/>
              <a:gd name="connsiteY0" fmla="*/ 1613250 h 2584484"/>
              <a:gd name="connsiteX1" fmla="*/ 725524 w 2664171"/>
              <a:gd name="connsiteY1" fmla="*/ 388289 h 2584484"/>
              <a:gd name="connsiteX2" fmla="*/ 1597246 w 2664171"/>
              <a:gd name="connsiteY2" fmla="*/ 1191 h 2584484"/>
              <a:gd name="connsiteX3" fmla="*/ 2598060 w 2664171"/>
              <a:gd name="connsiteY3" fmla="*/ 480523 h 2584484"/>
              <a:gd name="connsiteX4" fmla="*/ 2577857 w 2664171"/>
              <a:gd name="connsiteY4" fmla="*/ 1057060 h 2584484"/>
              <a:gd name="connsiteX5" fmla="*/ 2648850 w 2664171"/>
              <a:gd name="connsiteY5" fmla="*/ 1571630 h 2584484"/>
              <a:gd name="connsiteX6" fmla="*/ 2327884 w 2664171"/>
              <a:gd name="connsiteY6" fmla="*/ 1954497 h 2584484"/>
              <a:gd name="connsiteX7" fmla="*/ 1693360 w 2664171"/>
              <a:gd name="connsiteY7" fmla="*/ 2324665 h 2584484"/>
              <a:gd name="connsiteX8" fmla="*/ 1213321 w 2664171"/>
              <a:gd name="connsiteY8" fmla="*/ 2584436 h 2584484"/>
              <a:gd name="connsiteX9" fmla="*/ 390449 w 2664171"/>
              <a:gd name="connsiteY9" fmla="*/ 2340008 h 2584484"/>
              <a:gd name="connsiteX10" fmla="*/ 0 w 2664171"/>
              <a:gd name="connsiteY10" fmla="*/ 1694726 h 2584484"/>
              <a:gd name="connsiteX11" fmla="*/ 32273 w 2664171"/>
              <a:gd name="connsiteY11" fmla="*/ 1619422 h 2584484"/>
              <a:gd name="connsiteX0" fmla="*/ 21516 w 2688160"/>
              <a:gd name="connsiteY0" fmla="*/ 1613250 h 2584484"/>
              <a:gd name="connsiteX1" fmla="*/ 725524 w 2688160"/>
              <a:gd name="connsiteY1" fmla="*/ 388289 h 2584484"/>
              <a:gd name="connsiteX2" fmla="*/ 1597246 w 2688160"/>
              <a:gd name="connsiteY2" fmla="*/ 1191 h 2584484"/>
              <a:gd name="connsiteX3" fmla="*/ 2598060 w 2688160"/>
              <a:gd name="connsiteY3" fmla="*/ 480523 h 2584484"/>
              <a:gd name="connsiteX4" fmla="*/ 2577857 w 2688160"/>
              <a:gd name="connsiteY4" fmla="*/ 1057060 h 2584484"/>
              <a:gd name="connsiteX5" fmla="*/ 2043732 w 2688160"/>
              <a:gd name="connsiteY5" fmla="*/ 1275794 h 2584484"/>
              <a:gd name="connsiteX6" fmla="*/ 2327884 w 2688160"/>
              <a:gd name="connsiteY6" fmla="*/ 1954497 h 2584484"/>
              <a:gd name="connsiteX7" fmla="*/ 1693360 w 2688160"/>
              <a:gd name="connsiteY7" fmla="*/ 2324665 h 2584484"/>
              <a:gd name="connsiteX8" fmla="*/ 1213321 w 2688160"/>
              <a:gd name="connsiteY8" fmla="*/ 2584436 h 2584484"/>
              <a:gd name="connsiteX9" fmla="*/ 390449 w 2688160"/>
              <a:gd name="connsiteY9" fmla="*/ 2340008 h 2584484"/>
              <a:gd name="connsiteX10" fmla="*/ 0 w 2688160"/>
              <a:gd name="connsiteY10" fmla="*/ 1694726 h 2584484"/>
              <a:gd name="connsiteX11" fmla="*/ 32273 w 2688160"/>
              <a:gd name="connsiteY11" fmla="*/ 1619422 h 2584484"/>
              <a:gd name="connsiteX0" fmla="*/ 21516 w 2688160"/>
              <a:gd name="connsiteY0" fmla="*/ 1613250 h 2584484"/>
              <a:gd name="connsiteX1" fmla="*/ 725524 w 2688160"/>
              <a:gd name="connsiteY1" fmla="*/ 388289 h 2584484"/>
              <a:gd name="connsiteX2" fmla="*/ 1597246 w 2688160"/>
              <a:gd name="connsiteY2" fmla="*/ 1191 h 2584484"/>
              <a:gd name="connsiteX3" fmla="*/ 2598060 w 2688160"/>
              <a:gd name="connsiteY3" fmla="*/ 480523 h 2584484"/>
              <a:gd name="connsiteX4" fmla="*/ 2577857 w 2688160"/>
              <a:gd name="connsiteY4" fmla="*/ 1057060 h 2584484"/>
              <a:gd name="connsiteX5" fmla="*/ 2043732 w 2688160"/>
              <a:gd name="connsiteY5" fmla="*/ 1275794 h 2584484"/>
              <a:gd name="connsiteX6" fmla="*/ 1574849 w 2688160"/>
              <a:gd name="connsiteY6" fmla="*/ 1174568 h 2584484"/>
              <a:gd name="connsiteX7" fmla="*/ 1693360 w 2688160"/>
              <a:gd name="connsiteY7" fmla="*/ 2324665 h 2584484"/>
              <a:gd name="connsiteX8" fmla="*/ 1213321 w 2688160"/>
              <a:gd name="connsiteY8" fmla="*/ 2584436 h 2584484"/>
              <a:gd name="connsiteX9" fmla="*/ 390449 w 2688160"/>
              <a:gd name="connsiteY9" fmla="*/ 2340008 h 2584484"/>
              <a:gd name="connsiteX10" fmla="*/ 0 w 2688160"/>
              <a:gd name="connsiteY10" fmla="*/ 1694726 h 2584484"/>
              <a:gd name="connsiteX11" fmla="*/ 32273 w 2688160"/>
              <a:gd name="connsiteY11" fmla="*/ 1619422 h 2584484"/>
              <a:gd name="connsiteX0" fmla="*/ 21516 w 2688160"/>
              <a:gd name="connsiteY0" fmla="*/ 1613250 h 2661801"/>
              <a:gd name="connsiteX1" fmla="*/ 725524 w 2688160"/>
              <a:gd name="connsiteY1" fmla="*/ 388289 h 2661801"/>
              <a:gd name="connsiteX2" fmla="*/ 1597246 w 2688160"/>
              <a:gd name="connsiteY2" fmla="*/ 1191 h 2661801"/>
              <a:gd name="connsiteX3" fmla="*/ 2598060 w 2688160"/>
              <a:gd name="connsiteY3" fmla="*/ 480523 h 2661801"/>
              <a:gd name="connsiteX4" fmla="*/ 2577857 w 2688160"/>
              <a:gd name="connsiteY4" fmla="*/ 1057060 h 2661801"/>
              <a:gd name="connsiteX5" fmla="*/ 2043732 w 2688160"/>
              <a:gd name="connsiteY5" fmla="*/ 1275794 h 2661801"/>
              <a:gd name="connsiteX6" fmla="*/ 1574849 w 2688160"/>
              <a:gd name="connsiteY6" fmla="*/ 1174568 h 2661801"/>
              <a:gd name="connsiteX7" fmla="*/ 1182371 w 2688160"/>
              <a:gd name="connsiteY7" fmla="*/ 993406 h 2661801"/>
              <a:gd name="connsiteX8" fmla="*/ 1213321 w 2688160"/>
              <a:gd name="connsiteY8" fmla="*/ 2584436 h 2661801"/>
              <a:gd name="connsiteX9" fmla="*/ 390449 w 2688160"/>
              <a:gd name="connsiteY9" fmla="*/ 2340008 h 2661801"/>
              <a:gd name="connsiteX10" fmla="*/ 0 w 2688160"/>
              <a:gd name="connsiteY10" fmla="*/ 1694726 h 2661801"/>
              <a:gd name="connsiteX11" fmla="*/ 32273 w 2688160"/>
              <a:gd name="connsiteY11" fmla="*/ 1619422 h 2661801"/>
              <a:gd name="connsiteX0" fmla="*/ 21516 w 2688160"/>
              <a:gd name="connsiteY0" fmla="*/ 1613250 h 2679202"/>
              <a:gd name="connsiteX1" fmla="*/ 725524 w 2688160"/>
              <a:gd name="connsiteY1" fmla="*/ 388289 h 2679202"/>
              <a:gd name="connsiteX2" fmla="*/ 1597246 w 2688160"/>
              <a:gd name="connsiteY2" fmla="*/ 1191 h 2679202"/>
              <a:gd name="connsiteX3" fmla="*/ 2598060 w 2688160"/>
              <a:gd name="connsiteY3" fmla="*/ 480523 h 2679202"/>
              <a:gd name="connsiteX4" fmla="*/ 2577857 w 2688160"/>
              <a:gd name="connsiteY4" fmla="*/ 1057060 h 2679202"/>
              <a:gd name="connsiteX5" fmla="*/ 2043732 w 2688160"/>
              <a:gd name="connsiteY5" fmla="*/ 1275794 h 2679202"/>
              <a:gd name="connsiteX6" fmla="*/ 1574849 w 2688160"/>
              <a:gd name="connsiteY6" fmla="*/ 1174568 h 2679202"/>
              <a:gd name="connsiteX7" fmla="*/ 1182371 w 2688160"/>
              <a:gd name="connsiteY7" fmla="*/ 993406 h 2679202"/>
              <a:gd name="connsiteX8" fmla="*/ 736243 w 2688160"/>
              <a:gd name="connsiteY8" fmla="*/ 2604314 h 2679202"/>
              <a:gd name="connsiteX9" fmla="*/ 390449 w 2688160"/>
              <a:gd name="connsiteY9" fmla="*/ 2340008 h 2679202"/>
              <a:gd name="connsiteX10" fmla="*/ 0 w 2688160"/>
              <a:gd name="connsiteY10" fmla="*/ 1694726 h 2679202"/>
              <a:gd name="connsiteX11" fmla="*/ 32273 w 2688160"/>
              <a:gd name="connsiteY11" fmla="*/ 1619422 h 267920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74849 w 2688160"/>
              <a:gd name="connsiteY6" fmla="*/ 117456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32273 w 2688160"/>
              <a:gd name="connsiteY11" fmla="*/ 1619422 h 268126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54971 w 2688160"/>
              <a:gd name="connsiteY6" fmla="*/ 105529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32273 w 2688160"/>
              <a:gd name="connsiteY11" fmla="*/ 1619422 h 268126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54971 w 2688160"/>
              <a:gd name="connsiteY6" fmla="*/ 105529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280752 w 2688160"/>
              <a:gd name="connsiteY11" fmla="*/ 1619422 h 2681262"/>
              <a:gd name="connsiteX0" fmla="*/ 299812 w 2688160"/>
              <a:gd name="connsiteY0" fmla="*/ 1513744 h 2681147"/>
              <a:gd name="connsiteX1" fmla="*/ 725524 w 2688160"/>
              <a:gd name="connsiteY1" fmla="*/ 388174 h 2681147"/>
              <a:gd name="connsiteX2" fmla="*/ 1597246 w 2688160"/>
              <a:gd name="connsiteY2" fmla="*/ 1076 h 2681147"/>
              <a:gd name="connsiteX3" fmla="*/ 2598060 w 2688160"/>
              <a:gd name="connsiteY3" fmla="*/ 480408 h 2681147"/>
              <a:gd name="connsiteX4" fmla="*/ 2577857 w 2688160"/>
              <a:gd name="connsiteY4" fmla="*/ 1056945 h 2681147"/>
              <a:gd name="connsiteX5" fmla="*/ 2043732 w 2688160"/>
              <a:gd name="connsiteY5" fmla="*/ 1275679 h 2681147"/>
              <a:gd name="connsiteX6" fmla="*/ 1554971 w 2688160"/>
              <a:gd name="connsiteY6" fmla="*/ 1055183 h 2681147"/>
              <a:gd name="connsiteX7" fmla="*/ 1063102 w 2688160"/>
              <a:gd name="connsiteY7" fmla="*/ 963473 h 2681147"/>
              <a:gd name="connsiteX8" fmla="*/ 736243 w 2688160"/>
              <a:gd name="connsiteY8" fmla="*/ 2604199 h 2681147"/>
              <a:gd name="connsiteX9" fmla="*/ 390449 w 2688160"/>
              <a:gd name="connsiteY9" fmla="*/ 2339893 h 2681147"/>
              <a:gd name="connsiteX10" fmla="*/ 0 w 2688160"/>
              <a:gd name="connsiteY10" fmla="*/ 1694611 h 2681147"/>
              <a:gd name="connsiteX11" fmla="*/ 280752 w 2688160"/>
              <a:gd name="connsiteY11" fmla="*/ 1619307 h 2681147"/>
              <a:gd name="connsiteX0" fmla="*/ 299812 w 2690307"/>
              <a:gd name="connsiteY0" fmla="*/ 1415352 h 2582755"/>
              <a:gd name="connsiteX1" fmla="*/ 725524 w 2690307"/>
              <a:gd name="connsiteY1" fmla="*/ 289782 h 2582755"/>
              <a:gd name="connsiteX2" fmla="*/ 1567428 w 2690307"/>
              <a:gd name="connsiteY2" fmla="*/ 2075 h 2582755"/>
              <a:gd name="connsiteX3" fmla="*/ 2598060 w 2690307"/>
              <a:gd name="connsiteY3" fmla="*/ 382016 h 2582755"/>
              <a:gd name="connsiteX4" fmla="*/ 2577857 w 2690307"/>
              <a:gd name="connsiteY4" fmla="*/ 958553 h 2582755"/>
              <a:gd name="connsiteX5" fmla="*/ 2043732 w 2690307"/>
              <a:gd name="connsiteY5" fmla="*/ 1177287 h 2582755"/>
              <a:gd name="connsiteX6" fmla="*/ 1554971 w 2690307"/>
              <a:gd name="connsiteY6" fmla="*/ 956791 h 2582755"/>
              <a:gd name="connsiteX7" fmla="*/ 1063102 w 2690307"/>
              <a:gd name="connsiteY7" fmla="*/ 865081 h 2582755"/>
              <a:gd name="connsiteX8" fmla="*/ 736243 w 2690307"/>
              <a:gd name="connsiteY8" fmla="*/ 2505807 h 2582755"/>
              <a:gd name="connsiteX9" fmla="*/ 390449 w 2690307"/>
              <a:gd name="connsiteY9" fmla="*/ 2241501 h 2582755"/>
              <a:gd name="connsiteX10" fmla="*/ 0 w 2690307"/>
              <a:gd name="connsiteY10" fmla="*/ 1596219 h 2582755"/>
              <a:gd name="connsiteX11" fmla="*/ 280752 w 2690307"/>
              <a:gd name="connsiteY11" fmla="*/ 1520915 h 2582755"/>
              <a:gd name="connsiteX0" fmla="*/ 299812 w 2690307"/>
              <a:gd name="connsiteY0" fmla="*/ 1418912 h 2586315"/>
              <a:gd name="connsiteX1" fmla="*/ 824916 w 2690307"/>
              <a:gd name="connsiteY1" fmla="*/ 253585 h 2586315"/>
              <a:gd name="connsiteX2" fmla="*/ 1567428 w 2690307"/>
              <a:gd name="connsiteY2" fmla="*/ 5635 h 2586315"/>
              <a:gd name="connsiteX3" fmla="*/ 2598060 w 2690307"/>
              <a:gd name="connsiteY3" fmla="*/ 385576 h 2586315"/>
              <a:gd name="connsiteX4" fmla="*/ 2577857 w 2690307"/>
              <a:gd name="connsiteY4" fmla="*/ 962113 h 2586315"/>
              <a:gd name="connsiteX5" fmla="*/ 2043732 w 2690307"/>
              <a:gd name="connsiteY5" fmla="*/ 1180847 h 2586315"/>
              <a:gd name="connsiteX6" fmla="*/ 1554971 w 2690307"/>
              <a:gd name="connsiteY6" fmla="*/ 960351 h 2586315"/>
              <a:gd name="connsiteX7" fmla="*/ 1063102 w 2690307"/>
              <a:gd name="connsiteY7" fmla="*/ 868641 h 2586315"/>
              <a:gd name="connsiteX8" fmla="*/ 736243 w 2690307"/>
              <a:gd name="connsiteY8" fmla="*/ 2509367 h 2586315"/>
              <a:gd name="connsiteX9" fmla="*/ 390449 w 2690307"/>
              <a:gd name="connsiteY9" fmla="*/ 2245061 h 2586315"/>
              <a:gd name="connsiteX10" fmla="*/ 0 w 2690307"/>
              <a:gd name="connsiteY10" fmla="*/ 1599779 h 2586315"/>
              <a:gd name="connsiteX11" fmla="*/ 280752 w 2690307"/>
              <a:gd name="connsiteY11" fmla="*/ 1524475 h 2586315"/>
              <a:gd name="connsiteX0" fmla="*/ 299812 w 2690307"/>
              <a:gd name="connsiteY0" fmla="*/ 1418912 h 2586315"/>
              <a:gd name="connsiteX1" fmla="*/ 824916 w 2690307"/>
              <a:gd name="connsiteY1" fmla="*/ 253585 h 2586315"/>
              <a:gd name="connsiteX2" fmla="*/ 1567428 w 2690307"/>
              <a:gd name="connsiteY2" fmla="*/ 5635 h 2586315"/>
              <a:gd name="connsiteX3" fmla="*/ 2598060 w 2690307"/>
              <a:gd name="connsiteY3" fmla="*/ 385576 h 2586315"/>
              <a:gd name="connsiteX4" fmla="*/ 2577857 w 2690307"/>
              <a:gd name="connsiteY4" fmla="*/ 962113 h 2586315"/>
              <a:gd name="connsiteX5" fmla="*/ 2043732 w 2690307"/>
              <a:gd name="connsiteY5" fmla="*/ 1180847 h 2586315"/>
              <a:gd name="connsiteX6" fmla="*/ 1554971 w 2690307"/>
              <a:gd name="connsiteY6" fmla="*/ 960351 h 2586315"/>
              <a:gd name="connsiteX7" fmla="*/ 1063102 w 2690307"/>
              <a:gd name="connsiteY7" fmla="*/ 868641 h 2586315"/>
              <a:gd name="connsiteX8" fmla="*/ 736243 w 2690307"/>
              <a:gd name="connsiteY8" fmla="*/ 2509367 h 2586315"/>
              <a:gd name="connsiteX9" fmla="*/ 390449 w 2690307"/>
              <a:gd name="connsiteY9" fmla="*/ 2245061 h 2586315"/>
              <a:gd name="connsiteX10" fmla="*/ 0 w 2690307"/>
              <a:gd name="connsiteY10" fmla="*/ 1599779 h 2586315"/>
              <a:gd name="connsiteX0" fmla="*/ 11578 w 2402073"/>
              <a:gd name="connsiteY0" fmla="*/ 1418912 h 2590127"/>
              <a:gd name="connsiteX1" fmla="*/ 536682 w 2402073"/>
              <a:gd name="connsiteY1" fmla="*/ 253585 h 2590127"/>
              <a:gd name="connsiteX2" fmla="*/ 1279194 w 2402073"/>
              <a:gd name="connsiteY2" fmla="*/ 5635 h 2590127"/>
              <a:gd name="connsiteX3" fmla="*/ 2309826 w 2402073"/>
              <a:gd name="connsiteY3" fmla="*/ 385576 h 2590127"/>
              <a:gd name="connsiteX4" fmla="*/ 2289623 w 2402073"/>
              <a:gd name="connsiteY4" fmla="*/ 962113 h 2590127"/>
              <a:gd name="connsiteX5" fmla="*/ 1755498 w 2402073"/>
              <a:gd name="connsiteY5" fmla="*/ 1180847 h 2590127"/>
              <a:gd name="connsiteX6" fmla="*/ 1266737 w 2402073"/>
              <a:gd name="connsiteY6" fmla="*/ 960351 h 2590127"/>
              <a:gd name="connsiteX7" fmla="*/ 774868 w 2402073"/>
              <a:gd name="connsiteY7" fmla="*/ 868641 h 2590127"/>
              <a:gd name="connsiteX8" fmla="*/ 448009 w 2402073"/>
              <a:gd name="connsiteY8" fmla="*/ 2509367 h 2590127"/>
              <a:gd name="connsiteX9" fmla="*/ 102215 w 2402073"/>
              <a:gd name="connsiteY9" fmla="*/ 2245061 h 2590127"/>
              <a:gd name="connsiteX10" fmla="*/ 0 w 2402073"/>
              <a:gd name="connsiteY10" fmla="*/ 1430814 h 2590127"/>
              <a:gd name="connsiteX0" fmla="*/ 11578 w 2358266"/>
              <a:gd name="connsiteY0" fmla="*/ 1414663 h 2585878"/>
              <a:gd name="connsiteX1" fmla="*/ 536682 w 2358266"/>
              <a:gd name="connsiteY1" fmla="*/ 249336 h 2585878"/>
              <a:gd name="connsiteX2" fmla="*/ 1279194 w 2358266"/>
              <a:gd name="connsiteY2" fmla="*/ 1386 h 2585878"/>
              <a:gd name="connsiteX3" fmla="*/ 1908554 w 2358266"/>
              <a:gd name="connsiteY3" fmla="*/ 159557 h 2585878"/>
              <a:gd name="connsiteX4" fmla="*/ 2309826 w 2358266"/>
              <a:gd name="connsiteY4" fmla="*/ 381327 h 2585878"/>
              <a:gd name="connsiteX5" fmla="*/ 2289623 w 2358266"/>
              <a:gd name="connsiteY5" fmla="*/ 957864 h 2585878"/>
              <a:gd name="connsiteX6" fmla="*/ 1755498 w 2358266"/>
              <a:gd name="connsiteY6" fmla="*/ 1176598 h 2585878"/>
              <a:gd name="connsiteX7" fmla="*/ 1266737 w 2358266"/>
              <a:gd name="connsiteY7" fmla="*/ 956102 h 2585878"/>
              <a:gd name="connsiteX8" fmla="*/ 774868 w 2358266"/>
              <a:gd name="connsiteY8" fmla="*/ 864392 h 2585878"/>
              <a:gd name="connsiteX9" fmla="*/ 448009 w 2358266"/>
              <a:gd name="connsiteY9" fmla="*/ 2505118 h 2585878"/>
              <a:gd name="connsiteX10" fmla="*/ 102215 w 2358266"/>
              <a:gd name="connsiteY10" fmla="*/ 2240812 h 2585878"/>
              <a:gd name="connsiteX11" fmla="*/ 0 w 2358266"/>
              <a:gd name="connsiteY11" fmla="*/ 1426565 h 2585878"/>
              <a:gd name="connsiteX0" fmla="*/ 11578 w 2357625"/>
              <a:gd name="connsiteY0" fmla="*/ 1426488 h 2597703"/>
              <a:gd name="connsiteX1" fmla="*/ 536682 w 2357625"/>
              <a:gd name="connsiteY1" fmla="*/ 261161 h 2597703"/>
              <a:gd name="connsiteX2" fmla="*/ 1279194 w 2357625"/>
              <a:gd name="connsiteY2" fmla="*/ 13211 h 2597703"/>
              <a:gd name="connsiteX3" fmla="*/ 1918493 w 2357625"/>
              <a:gd name="connsiteY3" fmla="*/ 71991 h 2597703"/>
              <a:gd name="connsiteX4" fmla="*/ 2309826 w 2357625"/>
              <a:gd name="connsiteY4" fmla="*/ 393152 h 2597703"/>
              <a:gd name="connsiteX5" fmla="*/ 2289623 w 2357625"/>
              <a:gd name="connsiteY5" fmla="*/ 969689 h 2597703"/>
              <a:gd name="connsiteX6" fmla="*/ 1755498 w 2357625"/>
              <a:gd name="connsiteY6" fmla="*/ 1188423 h 2597703"/>
              <a:gd name="connsiteX7" fmla="*/ 1266737 w 2357625"/>
              <a:gd name="connsiteY7" fmla="*/ 967927 h 2597703"/>
              <a:gd name="connsiteX8" fmla="*/ 774868 w 2357625"/>
              <a:gd name="connsiteY8" fmla="*/ 876217 h 2597703"/>
              <a:gd name="connsiteX9" fmla="*/ 448009 w 2357625"/>
              <a:gd name="connsiteY9" fmla="*/ 2516943 h 2597703"/>
              <a:gd name="connsiteX10" fmla="*/ 102215 w 2357625"/>
              <a:gd name="connsiteY10" fmla="*/ 2252637 h 2597703"/>
              <a:gd name="connsiteX11" fmla="*/ 0 w 2357625"/>
              <a:gd name="connsiteY11" fmla="*/ 1438390 h 2597703"/>
              <a:gd name="connsiteX0" fmla="*/ 11578 w 2357625"/>
              <a:gd name="connsiteY0" fmla="*/ 1394789 h 2566004"/>
              <a:gd name="connsiteX1" fmla="*/ 536682 w 2357625"/>
              <a:gd name="connsiteY1" fmla="*/ 229462 h 2566004"/>
              <a:gd name="connsiteX2" fmla="*/ 1309012 w 2357625"/>
              <a:gd name="connsiteY2" fmla="*/ 31208 h 2566004"/>
              <a:gd name="connsiteX3" fmla="*/ 1918493 w 2357625"/>
              <a:gd name="connsiteY3" fmla="*/ 40292 h 2566004"/>
              <a:gd name="connsiteX4" fmla="*/ 2309826 w 2357625"/>
              <a:gd name="connsiteY4" fmla="*/ 361453 h 2566004"/>
              <a:gd name="connsiteX5" fmla="*/ 2289623 w 2357625"/>
              <a:gd name="connsiteY5" fmla="*/ 937990 h 2566004"/>
              <a:gd name="connsiteX6" fmla="*/ 1755498 w 2357625"/>
              <a:gd name="connsiteY6" fmla="*/ 1156724 h 2566004"/>
              <a:gd name="connsiteX7" fmla="*/ 1266737 w 2357625"/>
              <a:gd name="connsiteY7" fmla="*/ 936228 h 2566004"/>
              <a:gd name="connsiteX8" fmla="*/ 774868 w 2357625"/>
              <a:gd name="connsiteY8" fmla="*/ 844518 h 2566004"/>
              <a:gd name="connsiteX9" fmla="*/ 448009 w 2357625"/>
              <a:gd name="connsiteY9" fmla="*/ 2485244 h 2566004"/>
              <a:gd name="connsiteX10" fmla="*/ 102215 w 2357625"/>
              <a:gd name="connsiteY10" fmla="*/ 2220938 h 2566004"/>
              <a:gd name="connsiteX11" fmla="*/ 0 w 2357625"/>
              <a:gd name="connsiteY11" fmla="*/ 1406691 h 2566004"/>
              <a:gd name="connsiteX0" fmla="*/ 11578 w 2358266"/>
              <a:gd name="connsiteY0" fmla="*/ 1422931 h 2594146"/>
              <a:gd name="connsiteX1" fmla="*/ 536682 w 2358266"/>
              <a:gd name="connsiteY1" fmla="*/ 257604 h 2594146"/>
              <a:gd name="connsiteX2" fmla="*/ 1309012 w 2358266"/>
              <a:gd name="connsiteY2" fmla="*/ 59350 h 2594146"/>
              <a:gd name="connsiteX3" fmla="*/ 1908554 w 2358266"/>
              <a:gd name="connsiteY3" fmla="*/ 28678 h 2594146"/>
              <a:gd name="connsiteX4" fmla="*/ 2309826 w 2358266"/>
              <a:gd name="connsiteY4" fmla="*/ 389595 h 2594146"/>
              <a:gd name="connsiteX5" fmla="*/ 2289623 w 2358266"/>
              <a:gd name="connsiteY5" fmla="*/ 966132 h 2594146"/>
              <a:gd name="connsiteX6" fmla="*/ 1755498 w 2358266"/>
              <a:gd name="connsiteY6" fmla="*/ 1184866 h 2594146"/>
              <a:gd name="connsiteX7" fmla="*/ 1266737 w 2358266"/>
              <a:gd name="connsiteY7" fmla="*/ 964370 h 2594146"/>
              <a:gd name="connsiteX8" fmla="*/ 774868 w 2358266"/>
              <a:gd name="connsiteY8" fmla="*/ 872660 h 2594146"/>
              <a:gd name="connsiteX9" fmla="*/ 448009 w 2358266"/>
              <a:gd name="connsiteY9" fmla="*/ 2513386 h 2594146"/>
              <a:gd name="connsiteX10" fmla="*/ 102215 w 2358266"/>
              <a:gd name="connsiteY10" fmla="*/ 2249080 h 2594146"/>
              <a:gd name="connsiteX11" fmla="*/ 0 w 2358266"/>
              <a:gd name="connsiteY11" fmla="*/ 1434833 h 2594146"/>
              <a:gd name="connsiteX0" fmla="*/ 11578 w 2358266"/>
              <a:gd name="connsiteY0" fmla="*/ 1417412 h 2588627"/>
              <a:gd name="connsiteX1" fmla="*/ 536682 w 2358266"/>
              <a:gd name="connsiteY1" fmla="*/ 252085 h 2588627"/>
              <a:gd name="connsiteX2" fmla="*/ 974275 w 2358266"/>
              <a:gd name="connsiteY2" fmla="*/ 72853 h 2588627"/>
              <a:gd name="connsiteX3" fmla="*/ 1309012 w 2358266"/>
              <a:gd name="connsiteY3" fmla="*/ 53831 h 2588627"/>
              <a:gd name="connsiteX4" fmla="*/ 1908554 w 2358266"/>
              <a:gd name="connsiteY4" fmla="*/ 23159 h 2588627"/>
              <a:gd name="connsiteX5" fmla="*/ 2309826 w 2358266"/>
              <a:gd name="connsiteY5" fmla="*/ 384076 h 2588627"/>
              <a:gd name="connsiteX6" fmla="*/ 2289623 w 2358266"/>
              <a:gd name="connsiteY6" fmla="*/ 960613 h 2588627"/>
              <a:gd name="connsiteX7" fmla="*/ 1755498 w 2358266"/>
              <a:gd name="connsiteY7" fmla="*/ 1179347 h 2588627"/>
              <a:gd name="connsiteX8" fmla="*/ 1266737 w 2358266"/>
              <a:gd name="connsiteY8" fmla="*/ 958851 h 2588627"/>
              <a:gd name="connsiteX9" fmla="*/ 774868 w 2358266"/>
              <a:gd name="connsiteY9" fmla="*/ 867141 h 2588627"/>
              <a:gd name="connsiteX10" fmla="*/ 448009 w 2358266"/>
              <a:gd name="connsiteY10" fmla="*/ 2507867 h 2588627"/>
              <a:gd name="connsiteX11" fmla="*/ 102215 w 2358266"/>
              <a:gd name="connsiteY11" fmla="*/ 2243561 h 2588627"/>
              <a:gd name="connsiteX12" fmla="*/ 0 w 2358266"/>
              <a:gd name="connsiteY12" fmla="*/ 1429314 h 2588627"/>
              <a:gd name="connsiteX0" fmla="*/ 11578 w 2358266"/>
              <a:gd name="connsiteY0" fmla="*/ 1423647 h 2594862"/>
              <a:gd name="connsiteX1" fmla="*/ 536682 w 2358266"/>
              <a:gd name="connsiteY1" fmla="*/ 258320 h 2594862"/>
              <a:gd name="connsiteX2" fmla="*/ 1073667 w 2358266"/>
              <a:gd name="connsiteY2" fmla="*/ 277870 h 2594862"/>
              <a:gd name="connsiteX3" fmla="*/ 1309012 w 2358266"/>
              <a:gd name="connsiteY3" fmla="*/ 60066 h 2594862"/>
              <a:gd name="connsiteX4" fmla="*/ 1908554 w 2358266"/>
              <a:gd name="connsiteY4" fmla="*/ 29394 h 2594862"/>
              <a:gd name="connsiteX5" fmla="*/ 2309826 w 2358266"/>
              <a:gd name="connsiteY5" fmla="*/ 390311 h 2594862"/>
              <a:gd name="connsiteX6" fmla="*/ 2289623 w 2358266"/>
              <a:gd name="connsiteY6" fmla="*/ 966848 h 2594862"/>
              <a:gd name="connsiteX7" fmla="*/ 1755498 w 2358266"/>
              <a:gd name="connsiteY7" fmla="*/ 1185582 h 2594862"/>
              <a:gd name="connsiteX8" fmla="*/ 1266737 w 2358266"/>
              <a:gd name="connsiteY8" fmla="*/ 965086 h 2594862"/>
              <a:gd name="connsiteX9" fmla="*/ 774868 w 2358266"/>
              <a:gd name="connsiteY9" fmla="*/ 873376 h 2594862"/>
              <a:gd name="connsiteX10" fmla="*/ 448009 w 2358266"/>
              <a:gd name="connsiteY10" fmla="*/ 2514102 h 2594862"/>
              <a:gd name="connsiteX11" fmla="*/ 102215 w 2358266"/>
              <a:gd name="connsiteY11" fmla="*/ 2249796 h 2594862"/>
              <a:gd name="connsiteX12" fmla="*/ 0 w 2358266"/>
              <a:gd name="connsiteY12" fmla="*/ 1435549 h 2594862"/>
              <a:gd name="connsiteX0" fmla="*/ 11578 w 2358266"/>
              <a:gd name="connsiteY0" fmla="*/ 1423647 h 2594862"/>
              <a:gd name="connsiteX1" fmla="*/ 556560 w 2358266"/>
              <a:gd name="connsiteY1" fmla="*/ 417346 h 2594862"/>
              <a:gd name="connsiteX2" fmla="*/ 1073667 w 2358266"/>
              <a:gd name="connsiteY2" fmla="*/ 277870 h 2594862"/>
              <a:gd name="connsiteX3" fmla="*/ 1309012 w 2358266"/>
              <a:gd name="connsiteY3" fmla="*/ 60066 h 2594862"/>
              <a:gd name="connsiteX4" fmla="*/ 1908554 w 2358266"/>
              <a:gd name="connsiteY4" fmla="*/ 29394 h 2594862"/>
              <a:gd name="connsiteX5" fmla="*/ 2309826 w 2358266"/>
              <a:gd name="connsiteY5" fmla="*/ 390311 h 2594862"/>
              <a:gd name="connsiteX6" fmla="*/ 2289623 w 2358266"/>
              <a:gd name="connsiteY6" fmla="*/ 966848 h 2594862"/>
              <a:gd name="connsiteX7" fmla="*/ 1755498 w 2358266"/>
              <a:gd name="connsiteY7" fmla="*/ 1185582 h 2594862"/>
              <a:gd name="connsiteX8" fmla="*/ 1266737 w 2358266"/>
              <a:gd name="connsiteY8" fmla="*/ 965086 h 2594862"/>
              <a:gd name="connsiteX9" fmla="*/ 774868 w 2358266"/>
              <a:gd name="connsiteY9" fmla="*/ 873376 h 2594862"/>
              <a:gd name="connsiteX10" fmla="*/ 448009 w 2358266"/>
              <a:gd name="connsiteY10" fmla="*/ 2514102 h 2594862"/>
              <a:gd name="connsiteX11" fmla="*/ 102215 w 2358266"/>
              <a:gd name="connsiteY11" fmla="*/ 2249796 h 2594862"/>
              <a:gd name="connsiteX12" fmla="*/ 0 w 2358266"/>
              <a:gd name="connsiteY12" fmla="*/ 1435549 h 2594862"/>
              <a:gd name="connsiteX0" fmla="*/ 11578 w 2358266"/>
              <a:gd name="connsiteY0" fmla="*/ 1423647 h 2594862"/>
              <a:gd name="connsiteX1" fmla="*/ 556560 w 2358266"/>
              <a:gd name="connsiteY1" fmla="*/ 417346 h 2594862"/>
              <a:gd name="connsiteX2" fmla="*/ 417684 w 2358266"/>
              <a:gd name="connsiteY2" fmla="*/ 556166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556560 w 2358266"/>
              <a:gd name="connsiteY1" fmla="*/ 417346 h 2594862"/>
              <a:gd name="connsiteX2" fmla="*/ 278536 w 2358266"/>
              <a:gd name="connsiteY2" fmla="*/ 486592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168934 w 2358266"/>
              <a:gd name="connsiteY1" fmla="*/ 685703 h 2594862"/>
              <a:gd name="connsiteX2" fmla="*/ 278536 w 2358266"/>
              <a:gd name="connsiteY2" fmla="*/ 486592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168934 w 2358266"/>
              <a:gd name="connsiteY1" fmla="*/ 685703 h 2594862"/>
              <a:gd name="connsiteX2" fmla="*/ 278536 w 2358266"/>
              <a:gd name="connsiteY2" fmla="*/ 417018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8266" h="2594862">
                <a:moveTo>
                  <a:pt x="11578" y="1423647"/>
                </a:moveTo>
                <a:cubicBezTo>
                  <a:pt x="91525" y="958952"/>
                  <a:pt x="124441" y="853475"/>
                  <a:pt x="168934" y="685703"/>
                </a:cubicBezTo>
                <a:cubicBezTo>
                  <a:pt x="213427" y="517932"/>
                  <a:pt x="192351" y="440264"/>
                  <a:pt x="278536" y="417018"/>
                </a:cubicBezTo>
                <a:cubicBezTo>
                  <a:pt x="364721" y="393772"/>
                  <a:pt x="925112" y="360553"/>
                  <a:pt x="1073667" y="277870"/>
                </a:cubicBezTo>
                <a:cubicBezTo>
                  <a:pt x="1222222" y="195187"/>
                  <a:pt x="1169864" y="101479"/>
                  <a:pt x="1309012" y="60066"/>
                </a:cubicBezTo>
                <a:cubicBezTo>
                  <a:pt x="1448160" y="18653"/>
                  <a:pt x="1736782" y="-33929"/>
                  <a:pt x="1908554" y="29394"/>
                </a:cubicBezTo>
                <a:cubicBezTo>
                  <a:pt x="2080326" y="92717"/>
                  <a:pt x="2246315" y="234069"/>
                  <a:pt x="2309826" y="390311"/>
                </a:cubicBezTo>
                <a:cubicBezTo>
                  <a:pt x="2373337" y="546553"/>
                  <a:pt x="2382011" y="834303"/>
                  <a:pt x="2289623" y="966848"/>
                </a:cubicBezTo>
                <a:cubicBezTo>
                  <a:pt x="2197235" y="1099393"/>
                  <a:pt x="1925979" y="1185876"/>
                  <a:pt x="1755498" y="1185582"/>
                </a:cubicBezTo>
                <a:cubicBezTo>
                  <a:pt x="1585017" y="1185288"/>
                  <a:pt x="1430175" y="1017120"/>
                  <a:pt x="1266737" y="965086"/>
                </a:cubicBezTo>
                <a:cubicBezTo>
                  <a:pt x="1103299" y="913052"/>
                  <a:pt x="911323" y="615207"/>
                  <a:pt x="774868" y="873376"/>
                </a:cubicBezTo>
                <a:cubicBezTo>
                  <a:pt x="638413" y="1131545"/>
                  <a:pt x="560118" y="2284699"/>
                  <a:pt x="448009" y="2514102"/>
                </a:cubicBezTo>
                <a:cubicBezTo>
                  <a:pt x="335900" y="2743505"/>
                  <a:pt x="176883" y="2429555"/>
                  <a:pt x="102215" y="2249796"/>
                </a:cubicBezTo>
                <a:cubicBezTo>
                  <a:pt x="27547" y="2070037"/>
                  <a:pt x="0" y="1435549"/>
                  <a:pt x="0" y="1435549"/>
                </a:cubicBezTo>
              </a:path>
            </a:pathLst>
          </a:custGeom>
          <a:noFill/>
          <a:ln w="28575">
            <a:solidFill>
              <a:srgbClr val="FF0000"/>
            </a:solidFill>
            <a:prstDash val="sysDash"/>
          </a:ln>
          <a:effectLst>
            <a:glow rad="63500">
              <a:schemeClr val="accent4">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pic>
        <p:nvPicPr>
          <p:cNvPr id="153" name="Image 152">
            <a:extLst>
              <a:ext uri="{FF2B5EF4-FFF2-40B4-BE49-F238E27FC236}">
                <a16:creationId xmlns:a16="http://schemas.microsoft.com/office/drawing/2014/main" id="{AC25D121-6003-464D-9CCA-FCB4DC872FC4}"/>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2081" y="3617663"/>
            <a:ext cx="2645850" cy="1068748"/>
          </a:xfrm>
          <a:prstGeom prst="rect">
            <a:avLst/>
          </a:prstGeom>
        </p:spPr>
      </p:pic>
      <p:pic>
        <p:nvPicPr>
          <p:cNvPr id="62" name="Image 61">
            <a:extLst>
              <a:ext uri="{FF2B5EF4-FFF2-40B4-BE49-F238E27FC236}">
                <a16:creationId xmlns:a16="http://schemas.microsoft.com/office/drawing/2014/main" id="{9431F78F-DD18-4A67-8A6F-D090B0F274B5}"/>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1716" y="3620526"/>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extLst>
              <p:ext uri="{D42A27DB-BD31-4B8C-83A1-F6EECF244321}">
                <p14:modId xmlns:p14="http://schemas.microsoft.com/office/powerpoint/2010/main" val="319737789"/>
              </p:ext>
            </p:extLst>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64" name="Image 63">
            <a:extLst>
              <a:ext uri="{FF2B5EF4-FFF2-40B4-BE49-F238E27FC236}">
                <a16:creationId xmlns:a16="http://schemas.microsoft.com/office/drawing/2014/main" id="{748A122A-D1A6-4A80-852C-75C4FC5350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4742" y="2239220"/>
            <a:ext cx="481229" cy="2576763"/>
          </a:xfrm>
          <a:prstGeom prst="rect">
            <a:avLst/>
          </a:prstGeom>
        </p:spPr>
      </p:pic>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8" cstate="screen">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pic>
        <p:nvPicPr>
          <p:cNvPr id="72" name="Image 71">
            <a:extLst>
              <a:ext uri="{FF2B5EF4-FFF2-40B4-BE49-F238E27FC236}">
                <a16:creationId xmlns:a16="http://schemas.microsoft.com/office/drawing/2014/main" id="{0537C9C9-91CD-4040-B4FA-E3A6DBA8EA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193512">
            <a:off x="2806326" y="1693373"/>
            <a:ext cx="1712366" cy="683778"/>
          </a:xfrm>
          <a:prstGeom prst="rect">
            <a:avLst/>
          </a:prstGeom>
        </p:spPr>
      </p:pic>
      <p:pic>
        <p:nvPicPr>
          <p:cNvPr id="74" name="Image 73">
            <a:extLst>
              <a:ext uri="{FF2B5EF4-FFF2-40B4-BE49-F238E27FC236}">
                <a16:creationId xmlns:a16="http://schemas.microsoft.com/office/drawing/2014/main" id="{69AB587F-F252-49B7-BC12-04B12A05C07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18947" y="1401181"/>
            <a:ext cx="373923" cy="419843"/>
          </a:xfrm>
          <a:prstGeom prst="rect">
            <a:avLst/>
          </a:prstGeom>
        </p:spPr>
      </p:pic>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0" name="Image 79">
            <a:extLst>
              <a:ext uri="{FF2B5EF4-FFF2-40B4-BE49-F238E27FC236}">
                <a16:creationId xmlns:a16="http://schemas.microsoft.com/office/drawing/2014/main" id="{0BFD8BEE-0494-49B1-81A0-ECF85C42837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79503" y="1901176"/>
            <a:ext cx="473030" cy="1925176"/>
          </a:xfrm>
          <a:prstGeom prst="rect">
            <a:avLst/>
          </a:prstGeom>
        </p:spPr>
      </p:pic>
      <p:pic>
        <p:nvPicPr>
          <p:cNvPr id="88" name="Image 87">
            <a:extLst>
              <a:ext uri="{FF2B5EF4-FFF2-40B4-BE49-F238E27FC236}">
                <a16:creationId xmlns:a16="http://schemas.microsoft.com/office/drawing/2014/main" id="{8FFB9660-F60B-4640-B4DA-B8A250C6D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05901" y="2241049"/>
            <a:ext cx="481229" cy="2576763"/>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pic>
        <p:nvPicPr>
          <p:cNvPr id="91" name="Image 90">
            <a:extLst>
              <a:ext uri="{FF2B5EF4-FFF2-40B4-BE49-F238E27FC236}">
                <a16:creationId xmlns:a16="http://schemas.microsoft.com/office/drawing/2014/main" id="{8BCB3463-6895-447C-ACB2-3E32C1E391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13481" y="1540764"/>
            <a:ext cx="373923" cy="419843"/>
          </a:xfrm>
          <a:prstGeom prst="rect">
            <a:avLst/>
          </a:prstGeom>
        </p:spPr>
      </p:pic>
      <p:grpSp>
        <p:nvGrpSpPr>
          <p:cNvPr id="84" name="Groupe 83">
            <a:extLst>
              <a:ext uri="{FF2B5EF4-FFF2-40B4-BE49-F238E27FC236}">
                <a16:creationId xmlns:a16="http://schemas.microsoft.com/office/drawing/2014/main" id="{23EE2122-069C-458C-8624-6D99CE1EEAC8}"/>
              </a:ext>
            </a:extLst>
          </p:cNvPr>
          <p:cNvGrpSpPr/>
          <p:nvPr/>
        </p:nvGrpSpPr>
        <p:grpSpPr>
          <a:xfrm>
            <a:off x="647645" y="2451695"/>
            <a:ext cx="1259527" cy="967605"/>
            <a:chOff x="939279" y="4064192"/>
            <a:chExt cx="1259527" cy="967605"/>
          </a:xfrm>
        </p:grpSpPr>
        <p:pic>
          <p:nvPicPr>
            <p:cNvPr id="66" name="Image 65">
              <a:extLst>
                <a:ext uri="{FF2B5EF4-FFF2-40B4-BE49-F238E27FC236}">
                  <a16:creationId xmlns:a16="http://schemas.microsoft.com/office/drawing/2014/main" id="{FEF51A34-A320-4CAD-884F-F9DA9D003E4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39279" y="4064192"/>
              <a:ext cx="1259527" cy="967605"/>
            </a:xfrm>
            <a:prstGeom prst="rect">
              <a:avLst/>
            </a:prstGeom>
          </p:spPr>
        </p:pic>
        <p:sp>
          <p:nvSpPr>
            <p:cNvPr id="81" name="Ellipse 80">
              <a:extLst>
                <a:ext uri="{FF2B5EF4-FFF2-40B4-BE49-F238E27FC236}">
                  <a16:creationId xmlns:a16="http://schemas.microsoft.com/office/drawing/2014/main" id="{A3DA2D7F-2CC7-444E-9E56-B918FF04F933}"/>
                </a:ext>
              </a:extLst>
            </p:cNvPr>
            <p:cNvSpPr/>
            <p:nvPr/>
          </p:nvSpPr>
          <p:spPr>
            <a:xfrm>
              <a:off x="1334019" y="4533914"/>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01" name="Groupe 100">
            <a:extLst>
              <a:ext uri="{FF2B5EF4-FFF2-40B4-BE49-F238E27FC236}">
                <a16:creationId xmlns:a16="http://schemas.microsoft.com/office/drawing/2014/main" id="{2FBB9009-E2A3-470A-AB96-F46533CFC2BE}"/>
              </a:ext>
            </a:extLst>
          </p:cNvPr>
          <p:cNvGrpSpPr>
            <a:grpSpLocks noChangeAspect="1"/>
          </p:cNvGrpSpPr>
          <p:nvPr/>
        </p:nvGrpSpPr>
        <p:grpSpPr>
          <a:xfrm rot="21292760">
            <a:off x="1764385" y="4180312"/>
            <a:ext cx="432000" cy="399138"/>
            <a:chOff x="2965398" y="2365829"/>
            <a:chExt cx="356015" cy="323082"/>
          </a:xfrm>
        </p:grpSpPr>
        <p:sp>
          <p:nvSpPr>
            <p:cNvPr id="103" name="Oval 20">
              <a:extLst>
                <a:ext uri="{FF2B5EF4-FFF2-40B4-BE49-F238E27FC236}">
                  <a16:creationId xmlns:a16="http://schemas.microsoft.com/office/drawing/2014/main" id="{4753172E-F9FD-402A-B0EC-ED720E01401C}"/>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Zone de texte 30">
              <a:extLst>
                <a:ext uri="{FF2B5EF4-FFF2-40B4-BE49-F238E27FC236}">
                  <a16:creationId xmlns:a16="http://schemas.microsoft.com/office/drawing/2014/main" id="{ECF8F5F0-9C06-4138-9EE9-0504A58032B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16" name="Groupe 115">
            <a:extLst>
              <a:ext uri="{FF2B5EF4-FFF2-40B4-BE49-F238E27FC236}">
                <a16:creationId xmlns:a16="http://schemas.microsoft.com/office/drawing/2014/main" id="{ECE3977F-00EA-4ED4-874B-50DB3FAD2F13}"/>
              </a:ext>
            </a:extLst>
          </p:cNvPr>
          <p:cNvGrpSpPr>
            <a:grpSpLocks noChangeAspect="1"/>
          </p:cNvGrpSpPr>
          <p:nvPr/>
        </p:nvGrpSpPr>
        <p:grpSpPr>
          <a:xfrm rot="21292760">
            <a:off x="1419934" y="2877818"/>
            <a:ext cx="432000" cy="399138"/>
            <a:chOff x="2965398" y="2365829"/>
            <a:chExt cx="356015" cy="323082"/>
          </a:xfrm>
        </p:grpSpPr>
        <p:sp>
          <p:nvSpPr>
            <p:cNvPr id="117" name="Oval 20">
              <a:extLst>
                <a:ext uri="{FF2B5EF4-FFF2-40B4-BE49-F238E27FC236}">
                  <a16:creationId xmlns:a16="http://schemas.microsoft.com/office/drawing/2014/main" id="{6D3141BB-4572-4877-A970-6CA16BE765F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7DCC2EDD-07C5-494D-ABA8-8D10B2B70E3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9" name="Groupe 118">
            <a:extLst>
              <a:ext uri="{FF2B5EF4-FFF2-40B4-BE49-F238E27FC236}">
                <a16:creationId xmlns:a16="http://schemas.microsoft.com/office/drawing/2014/main" id="{EF0D9950-228F-4042-BBE8-32DAA5C5A732}"/>
              </a:ext>
            </a:extLst>
          </p:cNvPr>
          <p:cNvGrpSpPr>
            <a:grpSpLocks noChangeAspect="1"/>
          </p:cNvGrpSpPr>
          <p:nvPr/>
        </p:nvGrpSpPr>
        <p:grpSpPr>
          <a:xfrm rot="21292760">
            <a:off x="3080151" y="3877905"/>
            <a:ext cx="360000" cy="332615"/>
            <a:chOff x="2965398" y="2365829"/>
            <a:chExt cx="356015" cy="323082"/>
          </a:xfrm>
        </p:grpSpPr>
        <p:sp>
          <p:nvSpPr>
            <p:cNvPr id="120" name="Oval 20">
              <a:extLst>
                <a:ext uri="{FF2B5EF4-FFF2-40B4-BE49-F238E27FC236}">
                  <a16:creationId xmlns:a16="http://schemas.microsoft.com/office/drawing/2014/main" id="{167D63A1-7931-431D-8915-10161DC081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FC20C36F-52DB-4AE8-98FE-A517DA5EABC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2" name="Groupe 121">
            <a:extLst>
              <a:ext uri="{FF2B5EF4-FFF2-40B4-BE49-F238E27FC236}">
                <a16:creationId xmlns:a16="http://schemas.microsoft.com/office/drawing/2014/main" id="{E6C5C6A1-8C68-4B7C-8AE6-5AE67D6C5AE1}"/>
              </a:ext>
            </a:extLst>
          </p:cNvPr>
          <p:cNvGrpSpPr>
            <a:grpSpLocks noChangeAspect="1"/>
          </p:cNvGrpSpPr>
          <p:nvPr/>
        </p:nvGrpSpPr>
        <p:grpSpPr>
          <a:xfrm rot="21292760">
            <a:off x="4439758" y="3874205"/>
            <a:ext cx="360000" cy="320865"/>
            <a:chOff x="2966621" y="2363837"/>
            <a:chExt cx="356015" cy="311669"/>
          </a:xfrm>
        </p:grpSpPr>
        <p:sp>
          <p:nvSpPr>
            <p:cNvPr id="123" name="Oval 20">
              <a:extLst>
                <a:ext uri="{FF2B5EF4-FFF2-40B4-BE49-F238E27FC236}">
                  <a16:creationId xmlns:a16="http://schemas.microsoft.com/office/drawing/2014/main" id="{7D219539-2902-477B-B793-54DD291940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Zone de texte 30">
              <a:extLst>
                <a:ext uri="{FF2B5EF4-FFF2-40B4-BE49-F238E27FC236}">
                  <a16:creationId xmlns:a16="http://schemas.microsoft.com/office/drawing/2014/main" id="{BC4AC48C-496F-4C71-865F-AA0A87F22B63}"/>
                </a:ext>
              </a:extLst>
            </p:cNvPr>
            <p:cNvSpPr txBox="1"/>
            <p:nvPr/>
          </p:nvSpPr>
          <p:spPr>
            <a:xfrm rot="307240">
              <a:off x="2966621" y="2363837"/>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28" name="Groupe 127">
            <a:extLst>
              <a:ext uri="{FF2B5EF4-FFF2-40B4-BE49-F238E27FC236}">
                <a16:creationId xmlns:a16="http://schemas.microsoft.com/office/drawing/2014/main" id="{4B642C45-260F-46DE-B542-B2216BAADA47}"/>
              </a:ext>
            </a:extLst>
          </p:cNvPr>
          <p:cNvGrpSpPr>
            <a:grpSpLocks noChangeAspect="1"/>
          </p:cNvGrpSpPr>
          <p:nvPr/>
        </p:nvGrpSpPr>
        <p:grpSpPr>
          <a:xfrm rot="21292760">
            <a:off x="2662862" y="2173236"/>
            <a:ext cx="360000" cy="332615"/>
            <a:chOff x="2965398" y="2365829"/>
            <a:chExt cx="356015" cy="323082"/>
          </a:xfrm>
        </p:grpSpPr>
        <p:sp>
          <p:nvSpPr>
            <p:cNvPr id="129" name="Oval 20">
              <a:extLst>
                <a:ext uri="{FF2B5EF4-FFF2-40B4-BE49-F238E27FC236}">
                  <a16:creationId xmlns:a16="http://schemas.microsoft.com/office/drawing/2014/main" id="{1D007648-D179-4279-8421-5A3887615EF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Zone de texte 30">
              <a:extLst>
                <a:ext uri="{FF2B5EF4-FFF2-40B4-BE49-F238E27FC236}">
                  <a16:creationId xmlns:a16="http://schemas.microsoft.com/office/drawing/2014/main" id="{B2402BCB-45BE-4EEA-A86E-4B752FF1AA3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grpSp>
        <p:nvGrpSpPr>
          <p:cNvPr id="137" name="Groupe 136">
            <a:extLst>
              <a:ext uri="{FF2B5EF4-FFF2-40B4-BE49-F238E27FC236}">
                <a16:creationId xmlns:a16="http://schemas.microsoft.com/office/drawing/2014/main" id="{30E28228-BF00-40D5-A046-DDC3DA1C3291}"/>
              </a:ext>
            </a:extLst>
          </p:cNvPr>
          <p:cNvGrpSpPr>
            <a:grpSpLocks noChangeAspect="1"/>
          </p:cNvGrpSpPr>
          <p:nvPr/>
        </p:nvGrpSpPr>
        <p:grpSpPr>
          <a:xfrm rot="21292760">
            <a:off x="3935959" y="1398687"/>
            <a:ext cx="360000" cy="332615"/>
            <a:chOff x="2965398" y="2365829"/>
            <a:chExt cx="356015" cy="323082"/>
          </a:xfrm>
        </p:grpSpPr>
        <p:sp>
          <p:nvSpPr>
            <p:cNvPr id="138" name="Oval 20">
              <a:extLst>
                <a:ext uri="{FF2B5EF4-FFF2-40B4-BE49-F238E27FC236}">
                  <a16:creationId xmlns:a16="http://schemas.microsoft.com/office/drawing/2014/main" id="{FFD27070-9AF2-4129-80CE-17F71C92493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Zone de texte 30">
              <a:extLst>
                <a:ext uri="{FF2B5EF4-FFF2-40B4-BE49-F238E27FC236}">
                  <a16:creationId xmlns:a16="http://schemas.microsoft.com/office/drawing/2014/main" id="{AD1039C0-EFA3-4E29-AE3B-CAD26F7FA07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40" name="Groupe 139">
            <a:extLst>
              <a:ext uri="{FF2B5EF4-FFF2-40B4-BE49-F238E27FC236}">
                <a16:creationId xmlns:a16="http://schemas.microsoft.com/office/drawing/2014/main" id="{792FB7A5-E21B-4FAA-9650-0976E229486C}"/>
              </a:ext>
            </a:extLst>
          </p:cNvPr>
          <p:cNvGrpSpPr>
            <a:grpSpLocks noChangeAspect="1"/>
          </p:cNvGrpSpPr>
          <p:nvPr/>
        </p:nvGrpSpPr>
        <p:grpSpPr>
          <a:xfrm rot="21292760">
            <a:off x="3838686" y="1994355"/>
            <a:ext cx="360000" cy="332615"/>
            <a:chOff x="2965398" y="2365829"/>
            <a:chExt cx="356015" cy="323082"/>
          </a:xfrm>
        </p:grpSpPr>
        <p:sp>
          <p:nvSpPr>
            <p:cNvPr id="141" name="Oval 20">
              <a:extLst>
                <a:ext uri="{FF2B5EF4-FFF2-40B4-BE49-F238E27FC236}">
                  <a16:creationId xmlns:a16="http://schemas.microsoft.com/office/drawing/2014/main" id="{4C2811FA-EBD4-4A12-8415-FB8C1586C7A6}"/>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6DC5C583-479D-4310-BCC0-7BC7964421D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92" name="Image 91">
            <a:extLst>
              <a:ext uri="{FF2B5EF4-FFF2-40B4-BE49-F238E27FC236}">
                <a16:creationId xmlns:a16="http://schemas.microsoft.com/office/drawing/2014/main" id="{8FB8CDFB-C1BC-48D3-957A-3F18E08FB53A}"/>
              </a:ext>
            </a:extLst>
          </p:cNvPr>
          <p:cNvPicPr>
            <a:picLocks noChangeAspect="1"/>
          </p:cNvPicPr>
          <p:nvPr/>
        </p:nvPicPr>
        <p:blipFill rotWithShape="1">
          <a:blip r:embed="rId1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981483" y="1882879"/>
            <a:ext cx="1826477" cy="1925176"/>
          </a:xfrm>
          <a:prstGeom prst="rect">
            <a:avLst/>
          </a:prstGeom>
        </p:spPr>
      </p:pic>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18" cstate="screen">
            <a:extLst>
              <a:ext uri="{BEBA8EAE-BF5A-486C-A8C5-ECC9F3942E4B}">
                <a14:imgProps xmlns:a14="http://schemas.microsoft.com/office/drawing/2010/main">
                  <a14:imgLayer r:embed="rId19">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sp>
        <p:nvSpPr>
          <p:cNvPr id="97" name="Bulle narrative : rectangle à coins arrondis 96">
            <a:extLst>
              <a:ext uri="{FF2B5EF4-FFF2-40B4-BE49-F238E27FC236}">
                <a16:creationId xmlns:a16="http://schemas.microsoft.com/office/drawing/2014/main" id="{92A31124-1615-4B11-9A0D-E40F25D626C8}"/>
              </a:ext>
            </a:extLst>
          </p:cNvPr>
          <p:cNvSpPr/>
          <p:nvPr/>
        </p:nvSpPr>
        <p:spPr>
          <a:xfrm>
            <a:off x="83671" y="5590196"/>
            <a:ext cx="4856395" cy="1055608"/>
          </a:xfrm>
          <a:prstGeom prst="wedgeRoundRectCallout">
            <a:avLst>
              <a:gd name="adj1" fmla="val -16513"/>
              <a:gd name="adj2" fmla="val -84811"/>
              <a:gd name="adj3" fmla="val 16667"/>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Calibri" panose="020F0502020204030204"/>
                <a:ea typeface="Times New Roman" panose="02020603050405020304" pitchFamily="18" charset="0"/>
                <a:cs typeface="+mn-cs"/>
              </a:rPr>
              <a:t>1- Rechercher les différents sous-ensembles indépendants.</a:t>
            </a:r>
          </a:p>
        </p:txBody>
      </p:sp>
      <p:sp>
        <p:nvSpPr>
          <p:cNvPr id="98" name="ZoneTexte 97">
            <a:extLst>
              <a:ext uri="{FF2B5EF4-FFF2-40B4-BE49-F238E27FC236}">
                <a16:creationId xmlns:a16="http://schemas.microsoft.com/office/drawing/2014/main" id="{7E1D9EAF-D224-44CF-89C3-0F3DD79BFDBB}"/>
              </a:ext>
            </a:extLst>
          </p:cNvPr>
          <p:cNvSpPr txBox="1"/>
          <p:nvPr/>
        </p:nvSpPr>
        <p:spPr>
          <a:xfrm>
            <a:off x="1991490" y="2661759"/>
            <a:ext cx="528770" cy="460957"/>
          </a:xfrm>
          <a:prstGeom prst="rect">
            <a:avLst/>
          </a:prstGeom>
          <a:solidFill>
            <a:schemeClr val="bg1"/>
          </a:solidFill>
          <a:ln w="41275">
            <a:solidFill>
              <a:schemeClr val="accent2">
                <a:lumMod val="60000"/>
                <a:lumOff val="4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SE</a:t>
            </a:r>
          </a:p>
        </p:txBody>
      </p:sp>
      <p:sp>
        <p:nvSpPr>
          <p:cNvPr id="107" name="ZoneTexte 106">
            <a:extLst>
              <a:ext uri="{FF2B5EF4-FFF2-40B4-BE49-F238E27FC236}">
                <a16:creationId xmlns:a16="http://schemas.microsoft.com/office/drawing/2014/main" id="{39623ABF-D4D6-4265-BA60-365D8745749D}"/>
              </a:ext>
            </a:extLst>
          </p:cNvPr>
          <p:cNvSpPr txBox="1"/>
          <p:nvPr/>
        </p:nvSpPr>
        <p:spPr>
          <a:xfrm>
            <a:off x="1991489" y="2547459"/>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20" cstate="screen">
            <a:extLst>
              <a:ext uri="{BEBA8EAE-BF5A-486C-A8C5-ECC9F3942E4B}">
                <a14:imgProps xmlns:a14="http://schemas.microsoft.com/office/drawing/2010/main">
                  <a14:imgLayer r:embed="rId21">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cxnSp>
        <p:nvCxnSpPr>
          <p:cNvPr id="131" name="Connecteur droit 130">
            <a:extLst>
              <a:ext uri="{FF2B5EF4-FFF2-40B4-BE49-F238E27FC236}">
                <a16:creationId xmlns:a16="http://schemas.microsoft.com/office/drawing/2014/main" id="{8ADC402D-63E1-4A57-9459-471938C5DA3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nvGrpSpPr>
          <p:cNvPr id="146" name="Groupe 145">
            <a:extLst>
              <a:ext uri="{FF2B5EF4-FFF2-40B4-BE49-F238E27FC236}">
                <a16:creationId xmlns:a16="http://schemas.microsoft.com/office/drawing/2014/main" id="{6E3D84F6-2D2D-4C44-AC36-5B9C80E5EE73}"/>
              </a:ext>
            </a:extLst>
          </p:cNvPr>
          <p:cNvGrpSpPr/>
          <p:nvPr/>
        </p:nvGrpSpPr>
        <p:grpSpPr>
          <a:xfrm>
            <a:off x="4948264" y="3853395"/>
            <a:ext cx="473030" cy="1925176"/>
            <a:chOff x="6962962" y="1747395"/>
            <a:chExt cx="473030" cy="1925176"/>
          </a:xfrm>
        </p:grpSpPr>
        <p:pic>
          <p:nvPicPr>
            <p:cNvPr id="147" name="Image 146">
              <a:extLst>
                <a:ext uri="{FF2B5EF4-FFF2-40B4-BE49-F238E27FC236}">
                  <a16:creationId xmlns:a16="http://schemas.microsoft.com/office/drawing/2014/main" id="{CF8DD1C1-DB90-4A3A-A6BE-5DAF0128D2F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62962" y="1747395"/>
              <a:ext cx="473030" cy="1925176"/>
            </a:xfrm>
            <a:prstGeom prst="rect">
              <a:avLst/>
            </a:prstGeom>
          </p:spPr>
        </p:pic>
        <p:grpSp>
          <p:nvGrpSpPr>
            <p:cNvPr id="148" name="Groupe 147">
              <a:extLst>
                <a:ext uri="{FF2B5EF4-FFF2-40B4-BE49-F238E27FC236}">
                  <a16:creationId xmlns:a16="http://schemas.microsoft.com/office/drawing/2014/main" id="{68D0F3A8-00F4-465A-AA98-1A6B9AC013A5}"/>
                </a:ext>
              </a:extLst>
            </p:cNvPr>
            <p:cNvGrpSpPr>
              <a:grpSpLocks noChangeAspect="1"/>
            </p:cNvGrpSpPr>
            <p:nvPr/>
          </p:nvGrpSpPr>
          <p:grpSpPr>
            <a:xfrm rot="21292760">
              <a:off x="7032595" y="1992748"/>
              <a:ext cx="360000" cy="332615"/>
              <a:chOff x="2965398" y="2365829"/>
              <a:chExt cx="356015" cy="323082"/>
            </a:xfrm>
          </p:grpSpPr>
          <p:sp>
            <p:nvSpPr>
              <p:cNvPr id="149" name="Oval 20">
                <a:extLst>
                  <a:ext uri="{FF2B5EF4-FFF2-40B4-BE49-F238E27FC236}">
                    <a16:creationId xmlns:a16="http://schemas.microsoft.com/office/drawing/2014/main" id="{537E3642-B91E-4CCC-842F-3B13810B491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0">
                <a:extLst>
                  <a:ext uri="{FF2B5EF4-FFF2-40B4-BE49-F238E27FC236}">
                    <a16:creationId xmlns:a16="http://schemas.microsoft.com/office/drawing/2014/main" id="{730C708F-A72F-47A8-8F61-E77DDC5A00F3}"/>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grpSp>
    </p:spTree>
    <p:extLst>
      <p:ext uri="{BB962C8B-B14F-4D97-AF65-F5344CB8AC3E}">
        <p14:creationId xmlns:p14="http://schemas.microsoft.com/office/powerpoint/2010/main" val="14903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iterate type="lt">
                                    <p:tmPct val="10000"/>
                                  </p:iterate>
                                  <p:childTnLst>
                                    <p:set>
                                      <p:cBhvr>
                                        <p:cTn id="12" dur="1" fill="hold">
                                          <p:stCondLst>
                                            <p:cond delay="0"/>
                                          </p:stCondLst>
                                        </p:cTn>
                                        <p:tgtEl>
                                          <p:spTgt spid="97">
                                            <p:txEl>
                                              <p:pRg st="0" end="0"/>
                                            </p:txEl>
                                          </p:spTgt>
                                        </p:tgtEl>
                                        <p:attrNameLst>
                                          <p:attrName>style.visibility</p:attrName>
                                        </p:attrNameLst>
                                      </p:cBhvr>
                                      <p:to>
                                        <p:strVal val="visible"/>
                                      </p:to>
                                    </p:set>
                                    <p:animEffect transition="in" filter="wipe(left)">
                                      <p:cBhvr>
                                        <p:cTn id="13" dur="500"/>
                                        <p:tgtEl>
                                          <p:spTgt spid="9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wipe(left)">
                                      <p:cBhvr>
                                        <p:cTn id="18" dur="2300"/>
                                        <p:tgtEl>
                                          <p:spTgt spid="100"/>
                                        </p:tgtEl>
                                      </p:cBhvr>
                                    </p:animEffect>
                                  </p:childTnLst>
                                </p:cTn>
                              </p:par>
                            </p:childTnLst>
                          </p:cTn>
                        </p:par>
                        <p:par>
                          <p:cTn id="19" fill="hold">
                            <p:stCondLst>
                              <p:cond delay="2300"/>
                            </p:stCondLst>
                            <p:childTnLst>
                              <p:par>
                                <p:cTn id="20" presetID="42"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iterate type="lt">
                                    <p:tmAbs val="0"/>
                                  </p:iterate>
                                  <p:childTnLst>
                                    <p:set>
                                      <p:cBhvr>
                                        <p:cTn id="28" dur="1" fill="hold">
                                          <p:stCondLst>
                                            <p:cond delay="0"/>
                                          </p:stCondLst>
                                        </p:cTn>
                                        <p:tgtEl>
                                          <p:spTgt spid="97">
                                            <p:txEl>
                                              <p:pRg st="0" end="0"/>
                                            </p:txEl>
                                          </p:spTgt>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97">
                                            <p:bg/>
                                          </p:spTgt>
                                        </p:tgtEl>
                                        <p:attrNameLst>
                                          <p:attrName>ppt_w</p:attrName>
                                        </p:attrNameLst>
                                      </p:cBhvr>
                                      <p:tavLst>
                                        <p:tav tm="0">
                                          <p:val>
                                            <p:strVal val="ppt_w"/>
                                          </p:val>
                                        </p:tav>
                                        <p:tav tm="100000">
                                          <p:val>
                                            <p:fltVal val="0"/>
                                          </p:val>
                                        </p:tav>
                                      </p:tavLst>
                                    </p:anim>
                                    <p:anim calcmode="lin" valueType="num">
                                      <p:cBhvr>
                                        <p:cTn id="31" dur="500"/>
                                        <p:tgtEl>
                                          <p:spTgt spid="97">
                                            <p:bg/>
                                          </p:spTgt>
                                        </p:tgtEl>
                                        <p:attrNameLst>
                                          <p:attrName>ppt_h</p:attrName>
                                        </p:attrNameLst>
                                      </p:cBhvr>
                                      <p:tavLst>
                                        <p:tav tm="0">
                                          <p:val>
                                            <p:strVal val="ppt_h"/>
                                          </p:val>
                                        </p:tav>
                                        <p:tav tm="100000">
                                          <p:val>
                                            <p:fltVal val="0"/>
                                          </p:val>
                                        </p:tav>
                                      </p:tavLst>
                                    </p:anim>
                                    <p:animEffect transition="out" filter="fade">
                                      <p:cBhvr>
                                        <p:cTn id="32" dur="500"/>
                                        <p:tgtEl>
                                          <p:spTgt spid="97">
                                            <p:bg/>
                                          </p:spTgt>
                                        </p:tgtEl>
                                      </p:cBhvr>
                                    </p:animEffect>
                                    <p:set>
                                      <p:cBhvr>
                                        <p:cTn id="33" dur="1" fill="hold">
                                          <p:stCondLst>
                                            <p:cond delay="499"/>
                                          </p:stCondLst>
                                        </p:cTn>
                                        <p:tgtEl>
                                          <p:spTgt spid="97">
                                            <p:bg/>
                                          </p:spTgt>
                                        </p:tgtEl>
                                        <p:attrNameLst>
                                          <p:attrName>style.visibility</p:attrName>
                                        </p:attrNameLst>
                                      </p:cBhvr>
                                      <p:to>
                                        <p:strVal val="hidden"/>
                                      </p:to>
                                    </p:set>
                                  </p:childTnLst>
                                </p:cTn>
                              </p:par>
                              <p:par>
                                <p:cTn id="34" presetID="53" presetClass="entr" presetSubtype="16" fill="hold" grpId="1" nodeType="with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p:cTn id="36" dur="500" fill="hold"/>
                                        <p:tgtEl>
                                          <p:spTgt spid="107"/>
                                        </p:tgtEl>
                                        <p:attrNameLst>
                                          <p:attrName>ppt_w</p:attrName>
                                        </p:attrNameLst>
                                      </p:cBhvr>
                                      <p:tavLst>
                                        <p:tav tm="0">
                                          <p:val>
                                            <p:fltVal val="0"/>
                                          </p:val>
                                        </p:tav>
                                        <p:tav tm="100000">
                                          <p:val>
                                            <p:strVal val="#ppt_w"/>
                                          </p:val>
                                        </p:tav>
                                      </p:tavLst>
                                    </p:anim>
                                    <p:anim calcmode="lin" valueType="num">
                                      <p:cBhvr>
                                        <p:cTn id="37" dur="500" fill="hold"/>
                                        <p:tgtEl>
                                          <p:spTgt spid="107"/>
                                        </p:tgtEl>
                                        <p:attrNameLst>
                                          <p:attrName>ppt_h</p:attrName>
                                        </p:attrNameLst>
                                      </p:cBhvr>
                                      <p:tavLst>
                                        <p:tav tm="0">
                                          <p:val>
                                            <p:fltVal val="0"/>
                                          </p:val>
                                        </p:tav>
                                        <p:tav tm="100000">
                                          <p:val>
                                            <p:strVal val="#ppt_h"/>
                                          </p:val>
                                        </p:tav>
                                      </p:tavLst>
                                    </p:anim>
                                    <p:animEffect transition="in" filter="fade">
                                      <p:cBhvr>
                                        <p:cTn id="38" dur="500"/>
                                        <p:tgtEl>
                                          <p:spTgt spid="107"/>
                                        </p:tgtEl>
                                      </p:cBhvr>
                                    </p:animEffect>
                                  </p:childTnLst>
                                </p:cTn>
                              </p:par>
                            </p:childTnLst>
                          </p:cTn>
                        </p:par>
                        <p:par>
                          <p:cTn id="39" fill="hold">
                            <p:stCondLst>
                              <p:cond delay="500"/>
                            </p:stCondLst>
                            <p:childTnLst>
                              <p:par>
                                <p:cTn id="40" presetID="42" presetClass="path" presetSubtype="0" accel="50000" decel="50000" fill="hold" grpId="0" nodeType="afterEffect">
                                  <p:stCondLst>
                                    <p:cond delay="0"/>
                                  </p:stCondLst>
                                  <p:childTnLst>
                                    <p:animMotion origin="layout" path="M -1.45833E-6 -3.7037E-7 L 0.47057 0.22963 " pathEditMode="relative" rAng="0" ptsTypes="AA">
                                      <p:cBhvr>
                                        <p:cTn id="41" dur="2000" fill="hold"/>
                                        <p:tgtEl>
                                          <p:spTgt spid="107"/>
                                        </p:tgtEl>
                                        <p:attrNameLst>
                                          <p:attrName>ppt_x</p:attrName>
                                          <p:attrName>ppt_y</p:attrName>
                                        </p:attrNameLst>
                                      </p:cBhvr>
                                      <p:rCtr x="23529" y="11481"/>
                                    </p:animMotion>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p:cTn id="46" dur="500" fill="hold"/>
                                        <p:tgtEl>
                                          <p:spTgt spid="92"/>
                                        </p:tgtEl>
                                        <p:attrNameLst>
                                          <p:attrName>ppt_w</p:attrName>
                                        </p:attrNameLst>
                                      </p:cBhvr>
                                      <p:tavLst>
                                        <p:tav tm="0">
                                          <p:val>
                                            <p:fltVal val="0"/>
                                          </p:val>
                                        </p:tav>
                                        <p:tav tm="100000">
                                          <p:val>
                                            <p:strVal val="#ppt_w"/>
                                          </p:val>
                                        </p:tav>
                                      </p:tavLst>
                                    </p:anim>
                                    <p:anim calcmode="lin" valueType="num">
                                      <p:cBhvr>
                                        <p:cTn id="47" dur="500" fill="hold"/>
                                        <p:tgtEl>
                                          <p:spTgt spid="92"/>
                                        </p:tgtEl>
                                        <p:attrNameLst>
                                          <p:attrName>ppt_h</p:attrName>
                                        </p:attrNameLst>
                                      </p:cBhvr>
                                      <p:tavLst>
                                        <p:tav tm="0">
                                          <p:val>
                                            <p:fltVal val="0"/>
                                          </p:val>
                                        </p:tav>
                                        <p:tav tm="100000">
                                          <p:val>
                                            <p:strVal val="#ppt_h"/>
                                          </p:val>
                                        </p:tav>
                                      </p:tavLst>
                                    </p:anim>
                                    <p:animEffect transition="in" filter="fade">
                                      <p:cBhvr>
                                        <p:cTn id="48" dur="500"/>
                                        <p:tgtEl>
                                          <p:spTgt spid="92"/>
                                        </p:tgtEl>
                                      </p:cBhvr>
                                    </p:animEffect>
                                  </p:childTnLst>
                                </p:cTn>
                              </p:par>
                            </p:childTnLst>
                          </p:cTn>
                        </p:par>
                        <p:par>
                          <p:cTn id="49" fill="hold">
                            <p:stCondLst>
                              <p:cond delay="500"/>
                            </p:stCondLst>
                            <p:childTnLst>
                              <p:par>
                                <p:cTn id="50" presetID="42" presetClass="path" presetSubtype="0" accel="50000" decel="50000" fill="hold" nodeType="afterEffect">
                                  <p:stCondLst>
                                    <p:cond delay="0"/>
                                  </p:stCondLst>
                                  <p:childTnLst>
                                    <p:animMotion origin="layout" path="M 2.08333E-7 -4.81481E-6 L 0.49128 0.24838 " pathEditMode="relative" rAng="0" ptsTypes="AA">
                                      <p:cBhvr>
                                        <p:cTn id="51" dur="2000" fill="hold"/>
                                        <p:tgtEl>
                                          <p:spTgt spid="92"/>
                                        </p:tgtEl>
                                        <p:attrNameLst>
                                          <p:attrName>ppt_x</p:attrName>
                                          <p:attrName>ppt_y</p:attrName>
                                        </p:attrNameLst>
                                      </p:cBhvr>
                                      <p:rCtr x="24557" y="12407"/>
                                    </p:animMotion>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46"/>
                                        </p:tgtEl>
                                        <p:attrNameLst>
                                          <p:attrName>style.visibility</p:attrName>
                                        </p:attrNameLst>
                                      </p:cBhvr>
                                      <p:to>
                                        <p:strVal val="visible"/>
                                      </p:to>
                                    </p:set>
                                    <p:anim calcmode="lin" valueType="num">
                                      <p:cBhvr>
                                        <p:cTn id="56" dur="500" fill="hold"/>
                                        <p:tgtEl>
                                          <p:spTgt spid="146"/>
                                        </p:tgtEl>
                                        <p:attrNameLst>
                                          <p:attrName>ppt_w</p:attrName>
                                        </p:attrNameLst>
                                      </p:cBhvr>
                                      <p:tavLst>
                                        <p:tav tm="0">
                                          <p:val>
                                            <p:fltVal val="0"/>
                                          </p:val>
                                        </p:tav>
                                        <p:tav tm="100000">
                                          <p:val>
                                            <p:strVal val="#ppt_w"/>
                                          </p:val>
                                        </p:tav>
                                      </p:tavLst>
                                    </p:anim>
                                    <p:anim calcmode="lin" valueType="num">
                                      <p:cBhvr>
                                        <p:cTn id="57" dur="500" fill="hold"/>
                                        <p:tgtEl>
                                          <p:spTgt spid="146"/>
                                        </p:tgtEl>
                                        <p:attrNameLst>
                                          <p:attrName>ppt_h</p:attrName>
                                        </p:attrNameLst>
                                      </p:cBhvr>
                                      <p:tavLst>
                                        <p:tav tm="0">
                                          <p:val>
                                            <p:fltVal val="0"/>
                                          </p:val>
                                        </p:tav>
                                        <p:tav tm="100000">
                                          <p:val>
                                            <p:strVal val="#ppt_h"/>
                                          </p:val>
                                        </p:tav>
                                      </p:tavLst>
                                    </p:anim>
                                    <p:animEffect transition="in" filter="fade">
                                      <p:cBhvr>
                                        <p:cTn id="58" dur="500"/>
                                        <p:tgtEl>
                                          <p:spTgt spid="146"/>
                                        </p:tgtEl>
                                      </p:cBhvr>
                                    </p:animEffect>
                                  </p:childTnLst>
                                </p:cTn>
                              </p:par>
                            </p:childTnLst>
                          </p:cTn>
                        </p:par>
                        <p:par>
                          <p:cTn id="59" fill="hold">
                            <p:stCondLst>
                              <p:cond delay="500"/>
                            </p:stCondLst>
                            <p:childTnLst>
                              <p:par>
                                <p:cTn id="60" presetID="42" presetClass="path" presetSubtype="0" accel="50000" decel="50000" fill="hold" nodeType="afterEffect">
                                  <p:stCondLst>
                                    <p:cond delay="0"/>
                                  </p:stCondLst>
                                  <p:childTnLst>
                                    <p:animMotion origin="layout" path="M -0.19336 -0.29676 L 0.29974 -0.03657 " pathEditMode="relative" rAng="0" ptsTypes="AA">
                                      <p:cBhvr>
                                        <p:cTn id="61" dur="2000" fill="hold"/>
                                        <p:tgtEl>
                                          <p:spTgt spid="146"/>
                                        </p:tgtEl>
                                        <p:attrNameLst>
                                          <p:attrName>ppt_x</p:attrName>
                                          <p:attrName>ppt_y</p:attrName>
                                        </p:attrNameLst>
                                      </p:cBhvr>
                                      <p:rCtr x="24648" y="13009"/>
                                    </p:animMotion>
                                  </p:childTnLst>
                                </p:cTn>
                              </p:par>
                              <p:par>
                                <p:cTn id="62" presetID="1" presetClass="exit" presetSubtype="0" fill="hold" nodeType="withEffect">
                                  <p:stCondLst>
                                    <p:cond delay="0"/>
                                  </p:stCondLst>
                                  <p:childTnLst>
                                    <p:set>
                                      <p:cBhvr>
                                        <p:cTn id="63" dur="1" fill="hold">
                                          <p:stCondLst>
                                            <p:cond delay="0"/>
                                          </p:stCondLst>
                                        </p:cTn>
                                        <p:tgtEl>
                                          <p:spTgt spid="128"/>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80"/>
                                        </p:tgtEl>
                                        <p:attrNameLst>
                                          <p:attrName>style.visibility</p:attrName>
                                        </p:attrNameLst>
                                      </p:cBhvr>
                                      <p:to>
                                        <p:strVal val="hidden"/>
                                      </p:to>
                                    </p:se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wipe(left)">
                                      <p:cBhvr>
                                        <p:cTn id="69" dur="2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7" grpId="0" animBg="1"/>
      <p:bldP spid="97" grpId="1" uiExpand="1" build="allAtOnce" animBg="1"/>
      <p:bldP spid="98" grpId="0" animBg="1"/>
      <p:bldP spid="107" grpId="0" animBg="1"/>
      <p:bldP spid="10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pic>
        <p:nvPicPr>
          <p:cNvPr id="153" name="Image 152">
            <a:extLst>
              <a:ext uri="{FF2B5EF4-FFF2-40B4-BE49-F238E27FC236}">
                <a16:creationId xmlns:a16="http://schemas.microsoft.com/office/drawing/2014/main" id="{AC25D121-6003-464D-9CCA-FCB4DC872FC4}"/>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62081" y="3617663"/>
            <a:ext cx="2645850" cy="1068748"/>
          </a:xfrm>
          <a:prstGeom prst="rect">
            <a:avLst/>
          </a:prstGeom>
        </p:spPr>
      </p:pic>
      <p:pic>
        <p:nvPicPr>
          <p:cNvPr id="62" name="Image 61">
            <a:extLst>
              <a:ext uri="{FF2B5EF4-FFF2-40B4-BE49-F238E27FC236}">
                <a16:creationId xmlns:a16="http://schemas.microsoft.com/office/drawing/2014/main" id="{9431F78F-DD18-4A67-8A6F-D090B0F274B5}"/>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61716" y="3620526"/>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7"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extLst>
              <p:ext uri="{D42A27DB-BD31-4B8C-83A1-F6EECF244321}">
                <p14:modId xmlns:p14="http://schemas.microsoft.com/office/powerpoint/2010/main" val="3861813042"/>
              </p:ext>
            </p:extLst>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64" name="Image 63">
            <a:extLst>
              <a:ext uri="{FF2B5EF4-FFF2-40B4-BE49-F238E27FC236}">
                <a16:creationId xmlns:a16="http://schemas.microsoft.com/office/drawing/2014/main" id="{748A122A-D1A6-4A80-852C-75C4FC5350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44742" y="2239220"/>
            <a:ext cx="481229" cy="2576763"/>
          </a:xfrm>
          <a:prstGeom prst="rect">
            <a:avLst/>
          </a:prstGeom>
        </p:spPr>
      </p:pic>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12" cstate="screen">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pic>
        <p:nvPicPr>
          <p:cNvPr id="74" name="Image 73">
            <a:extLst>
              <a:ext uri="{FF2B5EF4-FFF2-40B4-BE49-F238E27FC236}">
                <a16:creationId xmlns:a16="http://schemas.microsoft.com/office/drawing/2014/main" id="{69AB587F-F252-49B7-BC12-04B12A05C07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18947" y="1401181"/>
            <a:ext cx="373923" cy="419843"/>
          </a:xfrm>
          <a:prstGeom prst="rect">
            <a:avLst/>
          </a:prstGeom>
        </p:spPr>
      </p:pic>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8" name="Image 87">
            <a:extLst>
              <a:ext uri="{FF2B5EF4-FFF2-40B4-BE49-F238E27FC236}">
                <a16:creationId xmlns:a16="http://schemas.microsoft.com/office/drawing/2014/main" id="{8FFB9660-F60B-4640-B4DA-B8A250C6D78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05901" y="2241049"/>
            <a:ext cx="481229" cy="2576763"/>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pic>
        <p:nvPicPr>
          <p:cNvPr id="91" name="Image 90">
            <a:extLst>
              <a:ext uri="{FF2B5EF4-FFF2-40B4-BE49-F238E27FC236}">
                <a16:creationId xmlns:a16="http://schemas.microsoft.com/office/drawing/2014/main" id="{8BCB3463-6895-447C-ACB2-3E32C1E3910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13481" y="1540764"/>
            <a:ext cx="373923" cy="419843"/>
          </a:xfrm>
          <a:prstGeom prst="rect">
            <a:avLst/>
          </a:prstGeom>
        </p:spPr>
      </p:pic>
      <p:grpSp>
        <p:nvGrpSpPr>
          <p:cNvPr id="84" name="Groupe 83">
            <a:extLst>
              <a:ext uri="{FF2B5EF4-FFF2-40B4-BE49-F238E27FC236}">
                <a16:creationId xmlns:a16="http://schemas.microsoft.com/office/drawing/2014/main" id="{23EE2122-069C-458C-8624-6D99CE1EEAC8}"/>
              </a:ext>
            </a:extLst>
          </p:cNvPr>
          <p:cNvGrpSpPr/>
          <p:nvPr/>
        </p:nvGrpSpPr>
        <p:grpSpPr>
          <a:xfrm>
            <a:off x="647645" y="2451695"/>
            <a:ext cx="1259527" cy="967605"/>
            <a:chOff x="939279" y="4064192"/>
            <a:chExt cx="1259527" cy="967605"/>
          </a:xfrm>
        </p:grpSpPr>
        <p:pic>
          <p:nvPicPr>
            <p:cNvPr id="66" name="Image 65">
              <a:extLst>
                <a:ext uri="{FF2B5EF4-FFF2-40B4-BE49-F238E27FC236}">
                  <a16:creationId xmlns:a16="http://schemas.microsoft.com/office/drawing/2014/main" id="{FEF51A34-A320-4CAD-884F-F9DA9D003E4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39279" y="4064192"/>
              <a:ext cx="1259527" cy="967605"/>
            </a:xfrm>
            <a:prstGeom prst="rect">
              <a:avLst/>
            </a:prstGeom>
          </p:spPr>
        </p:pic>
        <p:sp>
          <p:nvSpPr>
            <p:cNvPr id="81" name="Ellipse 80">
              <a:extLst>
                <a:ext uri="{FF2B5EF4-FFF2-40B4-BE49-F238E27FC236}">
                  <a16:creationId xmlns:a16="http://schemas.microsoft.com/office/drawing/2014/main" id="{A3DA2D7F-2CC7-444E-9E56-B918FF04F933}"/>
                </a:ext>
              </a:extLst>
            </p:cNvPr>
            <p:cNvSpPr/>
            <p:nvPr/>
          </p:nvSpPr>
          <p:spPr>
            <a:xfrm>
              <a:off x="1334019" y="4533914"/>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01" name="Groupe 100">
            <a:extLst>
              <a:ext uri="{FF2B5EF4-FFF2-40B4-BE49-F238E27FC236}">
                <a16:creationId xmlns:a16="http://schemas.microsoft.com/office/drawing/2014/main" id="{2FBB9009-E2A3-470A-AB96-F46533CFC2BE}"/>
              </a:ext>
            </a:extLst>
          </p:cNvPr>
          <p:cNvGrpSpPr>
            <a:grpSpLocks noChangeAspect="1"/>
          </p:cNvGrpSpPr>
          <p:nvPr/>
        </p:nvGrpSpPr>
        <p:grpSpPr>
          <a:xfrm rot="21292760">
            <a:off x="1764385" y="4180312"/>
            <a:ext cx="432000" cy="399138"/>
            <a:chOff x="2965398" y="2365829"/>
            <a:chExt cx="356015" cy="323082"/>
          </a:xfrm>
        </p:grpSpPr>
        <p:sp>
          <p:nvSpPr>
            <p:cNvPr id="103" name="Oval 20">
              <a:extLst>
                <a:ext uri="{FF2B5EF4-FFF2-40B4-BE49-F238E27FC236}">
                  <a16:creationId xmlns:a16="http://schemas.microsoft.com/office/drawing/2014/main" id="{4753172E-F9FD-402A-B0EC-ED720E01401C}"/>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Zone de texte 30">
              <a:extLst>
                <a:ext uri="{FF2B5EF4-FFF2-40B4-BE49-F238E27FC236}">
                  <a16:creationId xmlns:a16="http://schemas.microsoft.com/office/drawing/2014/main" id="{ECF8F5F0-9C06-4138-9EE9-0504A58032B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16" name="Groupe 115">
            <a:extLst>
              <a:ext uri="{FF2B5EF4-FFF2-40B4-BE49-F238E27FC236}">
                <a16:creationId xmlns:a16="http://schemas.microsoft.com/office/drawing/2014/main" id="{ECE3977F-00EA-4ED4-874B-50DB3FAD2F13}"/>
              </a:ext>
            </a:extLst>
          </p:cNvPr>
          <p:cNvGrpSpPr>
            <a:grpSpLocks noChangeAspect="1"/>
          </p:cNvGrpSpPr>
          <p:nvPr/>
        </p:nvGrpSpPr>
        <p:grpSpPr>
          <a:xfrm rot="21292760">
            <a:off x="1419934" y="2877818"/>
            <a:ext cx="432000" cy="399138"/>
            <a:chOff x="2965398" y="2365829"/>
            <a:chExt cx="356015" cy="323082"/>
          </a:xfrm>
        </p:grpSpPr>
        <p:sp>
          <p:nvSpPr>
            <p:cNvPr id="117" name="Oval 20">
              <a:extLst>
                <a:ext uri="{FF2B5EF4-FFF2-40B4-BE49-F238E27FC236}">
                  <a16:creationId xmlns:a16="http://schemas.microsoft.com/office/drawing/2014/main" id="{6D3141BB-4572-4877-A970-6CA16BE765F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7DCC2EDD-07C5-494D-ABA8-8D10B2B70E3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9" name="Groupe 118">
            <a:extLst>
              <a:ext uri="{FF2B5EF4-FFF2-40B4-BE49-F238E27FC236}">
                <a16:creationId xmlns:a16="http://schemas.microsoft.com/office/drawing/2014/main" id="{EF0D9950-228F-4042-BBE8-32DAA5C5A732}"/>
              </a:ext>
            </a:extLst>
          </p:cNvPr>
          <p:cNvGrpSpPr>
            <a:grpSpLocks noChangeAspect="1"/>
          </p:cNvGrpSpPr>
          <p:nvPr/>
        </p:nvGrpSpPr>
        <p:grpSpPr>
          <a:xfrm rot="21292760">
            <a:off x="3080151" y="3877905"/>
            <a:ext cx="360000" cy="332615"/>
            <a:chOff x="2965398" y="2365829"/>
            <a:chExt cx="356015" cy="323082"/>
          </a:xfrm>
        </p:grpSpPr>
        <p:sp>
          <p:nvSpPr>
            <p:cNvPr id="120" name="Oval 20">
              <a:extLst>
                <a:ext uri="{FF2B5EF4-FFF2-40B4-BE49-F238E27FC236}">
                  <a16:creationId xmlns:a16="http://schemas.microsoft.com/office/drawing/2014/main" id="{167D63A1-7931-431D-8915-10161DC081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FC20C36F-52DB-4AE8-98FE-A517DA5EABC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2" name="Groupe 121">
            <a:extLst>
              <a:ext uri="{FF2B5EF4-FFF2-40B4-BE49-F238E27FC236}">
                <a16:creationId xmlns:a16="http://schemas.microsoft.com/office/drawing/2014/main" id="{E6C5C6A1-8C68-4B7C-8AE6-5AE67D6C5AE1}"/>
              </a:ext>
            </a:extLst>
          </p:cNvPr>
          <p:cNvGrpSpPr>
            <a:grpSpLocks noChangeAspect="1"/>
          </p:cNvGrpSpPr>
          <p:nvPr/>
        </p:nvGrpSpPr>
        <p:grpSpPr>
          <a:xfrm rot="21292760">
            <a:off x="4439758" y="3874205"/>
            <a:ext cx="360000" cy="320865"/>
            <a:chOff x="2966621" y="2363837"/>
            <a:chExt cx="356015" cy="311669"/>
          </a:xfrm>
        </p:grpSpPr>
        <p:sp>
          <p:nvSpPr>
            <p:cNvPr id="123" name="Oval 20">
              <a:extLst>
                <a:ext uri="{FF2B5EF4-FFF2-40B4-BE49-F238E27FC236}">
                  <a16:creationId xmlns:a16="http://schemas.microsoft.com/office/drawing/2014/main" id="{7D219539-2902-477B-B793-54DD291940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Zone de texte 30">
              <a:extLst>
                <a:ext uri="{FF2B5EF4-FFF2-40B4-BE49-F238E27FC236}">
                  <a16:creationId xmlns:a16="http://schemas.microsoft.com/office/drawing/2014/main" id="{BC4AC48C-496F-4C71-865F-AA0A87F22B63}"/>
                </a:ext>
              </a:extLst>
            </p:cNvPr>
            <p:cNvSpPr txBox="1"/>
            <p:nvPr/>
          </p:nvSpPr>
          <p:spPr>
            <a:xfrm rot="307240">
              <a:off x="2966621" y="2363837"/>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grpSp>
        <p:nvGrpSpPr>
          <p:cNvPr id="137" name="Groupe 136">
            <a:extLst>
              <a:ext uri="{FF2B5EF4-FFF2-40B4-BE49-F238E27FC236}">
                <a16:creationId xmlns:a16="http://schemas.microsoft.com/office/drawing/2014/main" id="{30E28228-BF00-40D5-A046-DDC3DA1C3291}"/>
              </a:ext>
            </a:extLst>
          </p:cNvPr>
          <p:cNvGrpSpPr>
            <a:grpSpLocks noChangeAspect="1"/>
          </p:cNvGrpSpPr>
          <p:nvPr/>
        </p:nvGrpSpPr>
        <p:grpSpPr>
          <a:xfrm rot="21292760">
            <a:off x="3935959" y="1398687"/>
            <a:ext cx="360000" cy="332615"/>
            <a:chOff x="2965398" y="2365829"/>
            <a:chExt cx="356015" cy="323082"/>
          </a:xfrm>
        </p:grpSpPr>
        <p:sp>
          <p:nvSpPr>
            <p:cNvPr id="138" name="Oval 20">
              <a:extLst>
                <a:ext uri="{FF2B5EF4-FFF2-40B4-BE49-F238E27FC236}">
                  <a16:creationId xmlns:a16="http://schemas.microsoft.com/office/drawing/2014/main" id="{FFD27070-9AF2-4129-80CE-17F71C92493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Zone de texte 30">
              <a:extLst>
                <a:ext uri="{FF2B5EF4-FFF2-40B4-BE49-F238E27FC236}">
                  <a16:creationId xmlns:a16="http://schemas.microsoft.com/office/drawing/2014/main" id="{AD1039C0-EFA3-4E29-AE3B-CAD26F7FA07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5" name="Groupe 14">
            <a:extLst>
              <a:ext uri="{FF2B5EF4-FFF2-40B4-BE49-F238E27FC236}">
                <a16:creationId xmlns:a16="http://schemas.microsoft.com/office/drawing/2014/main" id="{800DA0F5-C6F3-4222-8BDE-43E72C783E3C}"/>
              </a:ext>
            </a:extLst>
          </p:cNvPr>
          <p:cNvGrpSpPr/>
          <p:nvPr/>
        </p:nvGrpSpPr>
        <p:grpSpPr>
          <a:xfrm>
            <a:off x="2806326" y="1693373"/>
            <a:ext cx="1712366" cy="683778"/>
            <a:chOff x="2806326" y="1693373"/>
            <a:chExt cx="1712366" cy="683778"/>
          </a:xfrm>
        </p:grpSpPr>
        <p:pic>
          <p:nvPicPr>
            <p:cNvPr id="72" name="Image 71">
              <a:extLst>
                <a:ext uri="{FF2B5EF4-FFF2-40B4-BE49-F238E27FC236}">
                  <a16:creationId xmlns:a16="http://schemas.microsoft.com/office/drawing/2014/main" id="{0537C9C9-91CD-4040-B4FA-E3A6DBA8EAD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21193512">
              <a:off x="2806326" y="1693373"/>
              <a:ext cx="1712366" cy="683778"/>
            </a:xfrm>
            <a:prstGeom prst="rect">
              <a:avLst/>
            </a:prstGeom>
          </p:spPr>
        </p:pic>
        <p:grpSp>
          <p:nvGrpSpPr>
            <p:cNvPr id="140" name="Groupe 139">
              <a:extLst>
                <a:ext uri="{FF2B5EF4-FFF2-40B4-BE49-F238E27FC236}">
                  <a16:creationId xmlns:a16="http://schemas.microsoft.com/office/drawing/2014/main" id="{792FB7A5-E21B-4FAA-9650-0976E229486C}"/>
                </a:ext>
              </a:extLst>
            </p:cNvPr>
            <p:cNvGrpSpPr>
              <a:grpSpLocks noChangeAspect="1"/>
            </p:cNvGrpSpPr>
            <p:nvPr/>
          </p:nvGrpSpPr>
          <p:grpSpPr>
            <a:xfrm rot="21292760">
              <a:off x="3838686" y="1994355"/>
              <a:ext cx="360000" cy="332615"/>
              <a:chOff x="2965398" y="2365829"/>
              <a:chExt cx="356015" cy="323082"/>
            </a:xfrm>
          </p:grpSpPr>
          <p:sp>
            <p:nvSpPr>
              <p:cNvPr id="141" name="Oval 20">
                <a:extLst>
                  <a:ext uri="{FF2B5EF4-FFF2-40B4-BE49-F238E27FC236}">
                    <a16:creationId xmlns:a16="http://schemas.microsoft.com/office/drawing/2014/main" id="{4C2811FA-EBD4-4A12-8415-FB8C1586C7A6}"/>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6DC5C583-479D-4310-BCC0-7BC7964421D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20"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66598" y="3587456"/>
            <a:ext cx="1826477" cy="1925176"/>
          </a:xfrm>
          <a:prstGeom prst="rect">
            <a:avLst/>
          </a:prstGeom>
        </p:spPr>
      </p:pic>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sp>
        <p:nvSpPr>
          <p:cNvPr id="100" name="Forme libre : forme 99">
            <a:extLst>
              <a:ext uri="{FF2B5EF4-FFF2-40B4-BE49-F238E27FC236}">
                <a16:creationId xmlns:a16="http://schemas.microsoft.com/office/drawing/2014/main" id="{AC32BBAC-3CA7-4634-A0E1-99B20AFE6FD3}"/>
              </a:ext>
            </a:extLst>
          </p:cNvPr>
          <p:cNvSpPr/>
          <p:nvPr/>
        </p:nvSpPr>
        <p:spPr>
          <a:xfrm>
            <a:off x="2405029" y="1352147"/>
            <a:ext cx="2358266" cy="2594862"/>
          </a:xfrm>
          <a:custGeom>
            <a:avLst/>
            <a:gdLst>
              <a:gd name="connsiteX0" fmla="*/ 0 w 2294690"/>
              <a:gd name="connsiteY0" fmla="*/ 1710703 h 2446790"/>
              <a:gd name="connsiteX1" fmla="*/ 359764 w 2294690"/>
              <a:gd name="connsiteY1" fmla="*/ 496500 h 2446790"/>
              <a:gd name="connsiteX2" fmla="*/ 1199213 w 2294690"/>
              <a:gd name="connsiteY2" fmla="*/ 1825 h 2446790"/>
              <a:gd name="connsiteX3" fmla="*/ 2008682 w 2294690"/>
              <a:gd name="connsiteY3" fmla="*/ 646402 h 2446790"/>
              <a:gd name="connsiteX4" fmla="*/ 2278505 w 2294690"/>
              <a:gd name="connsiteY4" fmla="*/ 976185 h 2446790"/>
              <a:gd name="connsiteX5" fmla="*/ 2218544 w 2294690"/>
              <a:gd name="connsiteY5" fmla="*/ 1410900 h 2446790"/>
              <a:gd name="connsiteX6" fmla="*/ 1843790 w 2294690"/>
              <a:gd name="connsiteY6" fmla="*/ 1890585 h 2446790"/>
              <a:gd name="connsiteX7" fmla="*/ 1349115 w 2294690"/>
              <a:gd name="connsiteY7" fmla="*/ 2325300 h 2446790"/>
              <a:gd name="connsiteX8" fmla="*/ 944380 w 2294690"/>
              <a:gd name="connsiteY8" fmla="*/ 2445221 h 2446790"/>
              <a:gd name="connsiteX9" fmla="*/ 239842 w 2294690"/>
              <a:gd name="connsiteY9" fmla="*/ 2265339 h 2446790"/>
              <a:gd name="connsiteX10" fmla="*/ 0 w 2294690"/>
              <a:gd name="connsiteY10" fmla="*/ 1770664 h 2446790"/>
              <a:gd name="connsiteX11" fmla="*/ 0 w 2294690"/>
              <a:gd name="connsiteY11" fmla="*/ 1770664 h 2446790"/>
              <a:gd name="connsiteX0" fmla="*/ 0 w 2292478"/>
              <a:gd name="connsiteY0" fmla="*/ 1709206 h 2445293"/>
              <a:gd name="connsiteX1" fmla="*/ 359764 w 2292478"/>
              <a:gd name="connsiteY1" fmla="*/ 495003 h 2445293"/>
              <a:gd name="connsiteX2" fmla="*/ 1199213 w 2292478"/>
              <a:gd name="connsiteY2" fmla="*/ 328 h 2445293"/>
              <a:gd name="connsiteX3" fmla="*/ 2038662 w 2292478"/>
              <a:gd name="connsiteY3" fmla="*/ 554964 h 2445293"/>
              <a:gd name="connsiteX4" fmla="*/ 2278505 w 2292478"/>
              <a:gd name="connsiteY4" fmla="*/ 974688 h 2445293"/>
              <a:gd name="connsiteX5" fmla="*/ 2218544 w 2292478"/>
              <a:gd name="connsiteY5" fmla="*/ 1409403 h 2445293"/>
              <a:gd name="connsiteX6" fmla="*/ 1843790 w 2292478"/>
              <a:gd name="connsiteY6" fmla="*/ 1889088 h 2445293"/>
              <a:gd name="connsiteX7" fmla="*/ 1349115 w 2292478"/>
              <a:gd name="connsiteY7" fmla="*/ 2323803 h 2445293"/>
              <a:gd name="connsiteX8" fmla="*/ 944380 w 2292478"/>
              <a:gd name="connsiteY8" fmla="*/ 2443724 h 2445293"/>
              <a:gd name="connsiteX9" fmla="*/ 239842 w 2292478"/>
              <a:gd name="connsiteY9" fmla="*/ 2263842 h 2445293"/>
              <a:gd name="connsiteX10" fmla="*/ 0 w 2292478"/>
              <a:gd name="connsiteY10" fmla="*/ 1769167 h 2445293"/>
              <a:gd name="connsiteX11" fmla="*/ 0 w 2292478"/>
              <a:gd name="connsiteY11" fmla="*/ 1769167 h 2445293"/>
              <a:gd name="connsiteX0" fmla="*/ 0 w 2326943"/>
              <a:gd name="connsiteY0" fmla="*/ 1709620 h 2445707"/>
              <a:gd name="connsiteX1" fmla="*/ 359764 w 2326943"/>
              <a:gd name="connsiteY1" fmla="*/ 495417 h 2445707"/>
              <a:gd name="connsiteX2" fmla="*/ 1199213 w 2326943"/>
              <a:gd name="connsiteY2" fmla="*/ 742 h 2445707"/>
              <a:gd name="connsiteX3" fmla="*/ 2232300 w 2326943"/>
              <a:gd name="connsiteY3" fmla="*/ 587651 h 2445707"/>
              <a:gd name="connsiteX4" fmla="*/ 2278505 w 2326943"/>
              <a:gd name="connsiteY4" fmla="*/ 975102 h 2445707"/>
              <a:gd name="connsiteX5" fmla="*/ 2218544 w 2326943"/>
              <a:gd name="connsiteY5" fmla="*/ 1409817 h 2445707"/>
              <a:gd name="connsiteX6" fmla="*/ 1843790 w 2326943"/>
              <a:gd name="connsiteY6" fmla="*/ 1889502 h 2445707"/>
              <a:gd name="connsiteX7" fmla="*/ 1349115 w 2326943"/>
              <a:gd name="connsiteY7" fmla="*/ 2324217 h 2445707"/>
              <a:gd name="connsiteX8" fmla="*/ 944380 w 2326943"/>
              <a:gd name="connsiteY8" fmla="*/ 2444138 h 2445707"/>
              <a:gd name="connsiteX9" fmla="*/ 239842 w 2326943"/>
              <a:gd name="connsiteY9" fmla="*/ 2264256 h 2445707"/>
              <a:gd name="connsiteX10" fmla="*/ 0 w 2326943"/>
              <a:gd name="connsiteY10" fmla="*/ 1769581 h 2445707"/>
              <a:gd name="connsiteX11" fmla="*/ 0 w 2326943"/>
              <a:gd name="connsiteY11" fmla="*/ 1769581 h 2445707"/>
              <a:gd name="connsiteX0" fmla="*/ 0 w 2323860"/>
              <a:gd name="connsiteY0" fmla="*/ 1709620 h 2445707"/>
              <a:gd name="connsiteX1" fmla="*/ 359764 w 2323860"/>
              <a:gd name="connsiteY1" fmla="*/ 495417 h 2445707"/>
              <a:gd name="connsiteX2" fmla="*/ 1199213 w 2323860"/>
              <a:gd name="connsiteY2" fmla="*/ 742 h 2445707"/>
              <a:gd name="connsiteX3" fmla="*/ 2232300 w 2323860"/>
              <a:gd name="connsiteY3" fmla="*/ 587651 h 2445707"/>
              <a:gd name="connsiteX4" fmla="*/ 2278505 w 2323860"/>
              <a:gd name="connsiteY4" fmla="*/ 975102 h 2445707"/>
              <a:gd name="connsiteX5" fmla="*/ 2283090 w 2323860"/>
              <a:gd name="connsiteY5" fmla="*/ 1678758 h 2445707"/>
              <a:gd name="connsiteX6" fmla="*/ 1843790 w 2323860"/>
              <a:gd name="connsiteY6" fmla="*/ 1889502 h 2445707"/>
              <a:gd name="connsiteX7" fmla="*/ 1349115 w 2323860"/>
              <a:gd name="connsiteY7" fmla="*/ 2324217 h 2445707"/>
              <a:gd name="connsiteX8" fmla="*/ 944380 w 2323860"/>
              <a:gd name="connsiteY8" fmla="*/ 2444138 h 2445707"/>
              <a:gd name="connsiteX9" fmla="*/ 239842 w 2323860"/>
              <a:gd name="connsiteY9" fmla="*/ 2264256 h 2445707"/>
              <a:gd name="connsiteX10" fmla="*/ 0 w 2323860"/>
              <a:gd name="connsiteY10" fmla="*/ 1769581 h 2445707"/>
              <a:gd name="connsiteX11" fmla="*/ 0 w 2323860"/>
              <a:gd name="connsiteY11" fmla="*/ 1769581 h 2445707"/>
              <a:gd name="connsiteX0" fmla="*/ 0 w 2323860"/>
              <a:gd name="connsiteY0" fmla="*/ 1709620 h 2445145"/>
              <a:gd name="connsiteX1" fmla="*/ 359764 w 2323860"/>
              <a:gd name="connsiteY1" fmla="*/ 495417 h 2445145"/>
              <a:gd name="connsiteX2" fmla="*/ 1199213 w 2323860"/>
              <a:gd name="connsiteY2" fmla="*/ 742 h 2445145"/>
              <a:gd name="connsiteX3" fmla="*/ 2232300 w 2323860"/>
              <a:gd name="connsiteY3" fmla="*/ 587651 h 2445145"/>
              <a:gd name="connsiteX4" fmla="*/ 2278505 w 2323860"/>
              <a:gd name="connsiteY4" fmla="*/ 975102 h 2445145"/>
              <a:gd name="connsiteX5" fmla="*/ 2283090 w 2323860"/>
              <a:gd name="connsiteY5" fmla="*/ 1678758 h 2445145"/>
              <a:gd name="connsiteX6" fmla="*/ 1962124 w 2323860"/>
              <a:gd name="connsiteY6" fmla="*/ 2061625 h 2445145"/>
              <a:gd name="connsiteX7" fmla="*/ 1349115 w 2323860"/>
              <a:gd name="connsiteY7" fmla="*/ 2324217 h 2445145"/>
              <a:gd name="connsiteX8" fmla="*/ 944380 w 2323860"/>
              <a:gd name="connsiteY8" fmla="*/ 2444138 h 2445145"/>
              <a:gd name="connsiteX9" fmla="*/ 239842 w 2323860"/>
              <a:gd name="connsiteY9" fmla="*/ 2264256 h 2445145"/>
              <a:gd name="connsiteX10" fmla="*/ 0 w 2323860"/>
              <a:gd name="connsiteY10" fmla="*/ 1769581 h 2445145"/>
              <a:gd name="connsiteX11" fmla="*/ 0 w 2323860"/>
              <a:gd name="connsiteY11" fmla="*/ 1769581 h 2445145"/>
              <a:gd name="connsiteX0" fmla="*/ 0 w 2323860"/>
              <a:gd name="connsiteY0" fmla="*/ 1709620 h 2472468"/>
              <a:gd name="connsiteX1" fmla="*/ 359764 w 2323860"/>
              <a:gd name="connsiteY1" fmla="*/ 495417 h 2472468"/>
              <a:gd name="connsiteX2" fmla="*/ 1199213 w 2323860"/>
              <a:gd name="connsiteY2" fmla="*/ 742 h 2472468"/>
              <a:gd name="connsiteX3" fmla="*/ 2232300 w 2323860"/>
              <a:gd name="connsiteY3" fmla="*/ 587651 h 2472468"/>
              <a:gd name="connsiteX4" fmla="*/ 2278505 w 2323860"/>
              <a:gd name="connsiteY4" fmla="*/ 975102 h 2472468"/>
              <a:gd name="connsiteX5" fmla="*/ 2283090 w 2323860"/>
              <a:gd name="connsiteY5" fmla="*/ 1678758 h 2472468"/>
              <a:gd name="connsiteX6" fmla="*/ 1962124 w 2323860"/>
              <a:gd name="connsiteY6" fmla="*/ 2061625 h 2472468"/>
              <a:gd name="connsiteX7" fmla="*/ 1327600 w 2323860"/>
              <a:gd name="connsiteY7" fmla="*/ 2431793 h 2472468"/>
              <a:gd name="connsiteX8" fmla="*/ 944380 w 2323860"/>
              <a:gd name="connsiteY8" fmla="*/ 2444138 h 2472468"/>
              <a:gd name="connsiteX9" fmla="*/ 239842 w 2323860"/>
              <a:gd name="connsiteY9" fmla="*/ 2264256 h 2472468"/>
              <a:gd name="connsiteX10" fmla="*/ 0 w 2323860"/>
              <a:gd name="connsiteY10" fmla="*/ 1769581 h 2472468"/>
              <a:gd name="connsiteX11" fmla="*/ 0 w 2323860"/>
              <a:gd name="connsiteY11" fmla="*/ 1769581 h 2472468"/>
              <a:gd name="connsiteX0" fmla="*/ 0 w 2323860"/>
              <a:gd name="connsiteY0" fmla="*/ 1709620 h 2694430"/>
              <a:gd name="connsiteX1" fmla="*/ 359764 w 2323860"/>
              <a:gd name="connsiteY1" fmla="*/ 495417 h 2694430"/>
              <a:gd name="connsiteX2" fmla="*/ 1199213 w 2323860"/>
              <a:gd name="connsiteY2" fmla="*/ 742 h 2694430"/>
              <a:gd name="connsiteX3" fmla="*/ 2232300 w 2323860"/>
              <a:gd name="connsiteY3" fmla="*/ 587651 h 2694430"/>
              <a:gd name="connsiteX4" fmla="*/ 2278505 w 2323860"/>
              <a:gd name="connsiteY4" fmla="*/ 975102 h 2694430"/>
              <a:gd name="connsiteX5" fmla="*/ 2283090 w 2323860"/>
              <a:gd name="connsiteY5" fmla="*/ 1678758 h 2694430"/>
              <a:gd name="connsiteX6" fmla="*/ 1962124 w 2323860"/>
              <a:gd name="connsiteY6" fmla="*/ 2061625 h 2694430"/>
              <a:gd name="connsiteX7" fmla="*/ 1327600 w 2323860"/>
              <a:gd name="connsiteY7" fmla="*/ 2431793 h 2694430"/>
              <a:gd name="connsiteX8" fmla="*/ 847561 w 2323860"/>
              <a:gd name="connsiteY8" fmla="*/ 2691564 h 2694430"/>
              <a:gd name="connsiteX9" fmla="*/ 239842 w 2323860"/>
              <a:gd name="connsiteY9" fmla="*/ 2264256 h 2694430"/>
              <a:gd name="connsiteX10" fmla="*/ 0 w 2323860"/>
              <a:gd name="connsiteY10" fmla="*/ 1769581 h 2694430"/>
              <a:gd name="connsiteX11" fmla="*/ 0 w 2323860"/>
              <a:gd name="connsiteY11" fmla="*/ 1769581 h 2694430"/>
              <a:gd name="connsiteX0" fmla="*/ 45201 w 2369061"/>
              <a:gd name="connsiteY0" fmla="*/ 1709620 h 2691615"/>
              <a:gd name="connsiteX1" fmla="*/ 404965 w 2369061"/>
              <a:gd name="connsiteY1" fmla="*/ 495417 h 2691615"/>
              <a:gd name="connsiteX2" fmla="*/ 1244414 w 2369061"/>
              <a:gd name="connsiteY2" fmla="*/ 742 h 2691615"/>
              <a:gd name="connsiteX3" fmla="*/ 2277501 w 2369061"/>
              <a:gd name="connsiteY3" fmla="*/ 587651 h 2691615"/>
              <a:gd name="connsiteX4" fmla="*/ 2323706 w 2369061"/>
              <a:gd name="connsiteY4" fmla="*/ 975102 h 2691615"/>
              <a:gd name="connsiteX5" fmla="*/ 2328291 w 2369061"/>
              <a:gd name="connsiteY5" fmla="*/ 1678758 h 2691615"/>
              <a:gd name="connsiteX6" fmla="*/ 2007325 w 2369061"/>
              <a:gd name="connsiteY6" fmla="*/ 2061625 h 2691615"/>
              <a:gd name="connsiteX7" fmla="*/ 1372801 w 2369061"/>
              <a:gd name="connsiteY7" fmla="*/ 2431793 h 2691615"/>
              <a:gd name="connsiteX8" fmla="*/ 892762 w 2369061"/>
              <a:gd name="connsiteY8" fmla="*/ 2691564 h 2691615"/>
              <a:gd name="connsiteX9" fmla="*/ 69890 w 2369061"/>
              <a:gd name="connsiteY9" fmla="*/ 2447136 h 2691615"/>
              <a:gd name="connsiteX10" fmla="*/ 45201 w 2369061"/>
              <a:gd name="connsiteY10" fmla="*/ 1769581 h 2691615"/>
              <a:gd name="connsiteX11" fmla="*/ 45201 w 2369061"/>
              <a:gd name="connsiteY11" fmla="*/ 1769581 h 2691615"/>
              <a:gd name="connsiteX0" fmla="*/ 333487 w 2657347"/>
              <a:gd name="connsiteY0" fmla="*/ 1709620 h 2691615"/>
              <a:gd name="connsiteX1" fmla="*/ 693251 w 2657347"/>
              <a:gd name="connsiteY1" fmla="*/ 495417 h 2691615"/>
              <a:gd name="connsiteX2" fmla="*/ 1532700 w 2657347"/>
              <a:gd name="connsiteY2" fmla="*/ 742 h 2691615"/>
              <a:gd name="connsiteX3" fmla="*/ 2565787 w 2657347"/>
              <a:gd name="connsiteY3" fmla="*/ 587651 h 2691615"/>
              <a:gd name="connsiteX4" fmla="*/ 2611992 w 2657347"/>
              <a:gd name="connsiteY4" fmla="*/ 975102 h 2691615"/>
              <a:gd name="connsiteX5" fmla="*/ 2616577 w 2657347"/>
              <a:gd name="connsiteY5" fmla="*/ 1678758 h 2691615"/>
              <a:gd name="connsiteX6" fmla="*/ 2295611 w 2657347"/>
              <a:gd name="connsiteY6" fmla="*/ 2061625 h 2691615"/>
              <a:gd name="connsiteX7" fmla="*/ 1661087 w 2657347"/>
              <a:gd name="connsiteY7" fmla="*/ 2431793 h 2691615"/>
              <a:gd name="connsiteX8" fmla="*/ 1181048 w 2657347"/>
              <a:gd name="connsiteY8" fmla="*/ 2691564 h 2691615"/>
              <a:gd name="connsiteX9" fmla="*/ 358176 w 2657347"/>
              <a:gd name="connsiteY9" fmla="*/ 2447136 h 2691615"/>
              <a:gd name="connsiteX10" fmla="*/ 333487 w 2657347"/>
              <a:gd name="connsiteY10" fmla="*/ 1769581 h 2691615"/>
              <a:gd name="connsiteX11" fmla="*/ 0 w 2657347"/>
              <a:gd name="connsiteY11" fmla="*/ 1726550 h 2691615"/>
              <a:gd name="connsiteX0" fmla="*/ 365760 w 2689620"/>
              <a:gd name="connsiteY0" fmla="*/ 1709620 h 2691612"/>
              <a:gd name="connsiteX1" fmla="*/ 725524 w 2689620"/>
              <a:gd name="connsiteY1" fmla="*/ 495417 h 2691612"/>
              <a:gd name="connsiteX2" fmla="*/ 1564973 w 2689620"/>
              <a:gd name="connsiteY2" fmla="*/ 742 h 2691612"/>
              <a:gd name="connsiteX3" fmla="*/ 2598060 w 2689620"/>
              <a:gd name="connsiteY3" fmla="*/ 587651 h 2691612"/>
              <a:gd name="connsiteX4" fmla="*/ 2644265 w 2689620"/>
              <a:gd name="connsiteY4" fmla="*/ 975102 h 2691612"/>
              <a:gd name="connsiteX5" fmla="*/ 2648850 w 2689620"/>
              <a:gd name="connsiteY5" fmla="*/ 1678758 h 2691612"/>
              <a:gd name="connsiteX6" fmla="*/ 2327884 w 2689620"/>
              <a:gd name="connsiteY6" fmla="*/ 2061625 h 2691612"/>
              <a:gd name="connsiteX7" fmla="*/ 1693360 w 2689620"/>
              <a:gd name="connsiteY7" fmla="*/ 2431793 h 2691612"/>
              <a:gd name="connsiteX8" fmla="*/ 1213321 w 2689620"/>
              <a:gd name="connsiteY8" fmla="*/ 2691564 h 2691612"/>
              <a:gd name="connsiteX9" fmla="*/ 390449 w 2689620"/>
              <a:gd name="connsiteY9" fmla="*/ 2447136 h 2691612"/>
              <a:gd name="connsiteX10" fmla="*/ 0 w 2689620"/>
              <a:gd name="connsiteY10" fmla="*/ 1801854 h 2691612"/>
              <a:gd name="connsiteX11" fmla="*/ 32273 w 2689620"/>
              <a:gd name="connsiteY11" fmla="*/ 1726550 h 2691612"/>
              <a:gd name="connsiteX0" fmla="*/ 21516 w 2689620"/>
              <a:gd name="connsiteY0" fmla="*/ 1720384 h 2691618"/>
              <a:gd name="connsiteX1" fmla="*/ 725524 w 2689620"/>
              <a:gd name="connsiteY1" fmla="*/ 495423 h 2691618"/>
              <a:gd name="connsiteX2" fmla="*/ 1564973 w 2689620"/>
              <a:gd name="connsiteY2" fmla="*/ 748 h 2691618"/>
              <a:gd name="connsiteX3" fmla="*/ 2598060 w 2689620"/>
              <a:gd name="connsiteY3" fmla="*/ 587657 h 2691618"/>
              <a:gd name="connsiteX4" fmla="*/ 2644265 w 2689620"/>
              <a:gd name="connsiteY4" fmla="*/ 975108 h 2691618"/>
              <a:gd name="connsiteX5" fmla="*/ 2648850 w 2689620"/>
              <a:gd name="connsiteY5" fmla="*/ 1678764 h 2691618"/>
              <a:gd name="connsiteX6" fmla="*/ 2327884 w 2689620"/>
              <a:gd name="connsiteY6" fmla="*/ 2061631 h 2691618"/>
              <a:gd name="connsiteX7" fmla="*/ 1693360 w 2689620"/>
              <a:gd name="connsiteY7" fmla="*/ 2431799 h 2691618"/>
              <a:gd name="connsiteX8" fmla="*/ 1213321 w 2689620"/>
              <a:gd name="connsiteY8" fmla="*/ 2691570 h 2691618"/>
              <a:gd name="connsiteX9" fmla="*/ 390449 w 2689620"/>
              <a:gd name="connsiteY9" fmla="*/ 2447142 h 2691618"/>
              <a:gd name="connsiteX10" fmla="*/ 0 w 2689620"/>
              <a:gd name="connsiteY10" fmla="*/ 1801860 h 2691618"/>
              <a:gd name="connsiteX11" fmla="*/ 32273 w 2689620"/>
              <a:gd name="connsiteY11" fmla="*/ 1726556 h 2691618"/>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968058"/>
              <a:gd name="connsiteY0" fmla="*/ 1613250 h 2584484"/>
              <a:gd name="connsiteX1" fmla="*/ 725524 w 2968058"/>
              <a:gd name="connsiteY1" fmla="*/ 388289 h 2584484"/>
              <a:gd name="connsiteX2" fmla="*/ 1597246 w 2968058"/>
              <a:gd name="connsiteY2" fmla="*/ 1191 h 2584484"/>
              <a:gd name="connsiteX3" fmla="*/ 2598060 w 2968058"/>
              <a:gd name="connsiteY3" fmla="*/ 480523 h 2584484"/>
              <a:gd name="connsiteX4" fmla="*/ 2967822 w 2968058"/>
              <a:gd name="connsiteY4" fmla="*/ 1191531 h 2584484"/>
              <a:gd name="connsiteX5" fmla="*/ 2648850 w 2968058"/>
              <a:gd name="connsiteY5" fmla="*/ 1571630 h 2584484"/>
              <a:gd name="connsiteX6" fmla="*/ 2327884 w 2968058"/>
              <a:gd name="connsiteY6" fmla="*/ 1954497 h 2584484"/>
              <a:gd name="connsiteX7" fmla="*/ 1693360 w 2968058"/>
              <a:gd name="connsiteY7" fmla="*/ 2324665 h 2584484"/>
              <a:gd name="connsiteX8" fmla="*/ 1213321 w 2968058"/>
              <a:gd name="connsiteY8" fmla="*/ 2584436 h 2584484"/>
              <a:gd name="connsiteX9" fmla="*/ 390449 w 2968058"/>
              <a:gd name="connsiteY9" fmla="*/ 2340008 h 2584484"/>
              <a:gd name="connsiteX10" fmla="*/ 0 w 2968058"/>
              <a:gd name="connsiteY10" fmla="*/ 1694726 h 2584484"/>
              <a:gd name="connsiteX11" fmla="*/ 32273 w 2968058"/>
              <a:gd name="connsiteY11" fmla="*/ 1619422 h 2584484"/>
              <a:gd name="connsiteX0" fmla="*/ 21516 w 2664171"/>
              <a:gd name="connsiteY0" fmla="*/ 1613250 h 2584484"/>
              <a:gd name="connsiteX1" fmla="*/ 725524 w 2664171"/>
              <a:gd name="connsiteY1" fmla="*/ 388289 h 2584484"/>
              <a:gd name="connsiteX2" fmla="*/ 1597246 w 2664171"/>
              <a:gd name="connsiteY2" fmla="*/ 1191 h 2584484"/>
              <a:gd name="connsiteX3" fmla="*/ 2598060 w 2664171"/>
              <a:gd name="connsiteY3" fmla="*/ 480523 h 2584484"/>
              <a:gd name="connsiteX4" fmla="*/ 2577857 w 2664171"/>
              <a:gd name="connsiteY4" fmla="*/ 1057060 h 2584484"/>
              <a:gd name="connsiteX5" fmla="*/ 2648850 w 2664171"/>
              <a:gd name="connsiteY5" fmla="*/ 1571630 h 2584484"/>
              <a:gd name="connsiteX6" fmla="*/ 2327884 w 2664171"/>
              <a:gd name="connsiteY6" fmla="*/ 1954497 h 2584484"/>
              <a:gd name="connsiteX7" fmla="*/ 1693360 w 2664171"/>
              <a:gd name="connsiteY7" fmla="*/ 2324665 h 2584484"/>
              <a:gd name="connsiteX8" fmla="*/ 1213321 w 2664171"/>
              <a:gd name="connsiteY8" fmla="*/ 2584436 h 2584484"/>
              <a:gd name="connsiteX9" fmla="*/ 390449 w 2664171"/>
              <a:gd name="connsiteY9" fmla="*/ 2340008 h 2584484"/>
              <a:gd name="connsiteX10" fmla="*/ 0 w 2664171"/>
              <a:gd name="connsiteY10" fmla="*/ 1694726 h 2584484"/>
              <a:gd name="connsiteX11" fmla="*/ 32273 w 2664171"/>
              <a:gd name="connsiteY11" fmla="*/ 1619422 h 2584484"/>
              <a:gd name="connsiteX0" fmla="*/ 21516 w 2688160"/>
              <a:gd name="connsiteY0" fmla="*/ 1613250 h 2584484"/>
              <a:gd name="connsiteX1" fmla="*/ 725524 w 2688160"/>
              <a:gd name="connsiteY1" fmla="*/ 388289 h 2584484"/>
              <a:gd name="connsiteX2" fmla="*/ 1597246 w 2688160"/>
              <a:gd name="connsiteY2" fmla="*/ 1191 h 2584484"/>
              <a:gd name="connsiteX3" fmla="*/ 2598060 w 2688160"/>
              <a:gd name="connsiteY3" fmla="*/ 480523 h 2584484"/>
              <a:gd name="connsiteX4" fmla="*/ 2577857 w 2688160"/>
              <a:gd name="connsiteY4" fmla="*/ 1057060 h 2584484"/>
              <a:gd name="connsiteX5" fmla="*/ 2043732 w 2688160"/>
              <a:gd name="connsiteY5" fmla="*/ 1275794 h 2584484"/>
              <a:gd name="connsiteX6" fmla="*/ 2327884 w 2688160"/>
              <a:gd name="connsiteY6" fmla="*/ 1954497 h 2584484"/>
              <a:gd name="connsiteX7" fmla="*/ 1693360 w 2688160"/>
              <a:gd name="connsiteY7" fmla="*/ 2324665 h 2584484"/>
              <a:gd name="connsiteX8" fmla="*/ 1213321 w 2688160"/>
              <a:gd name="connsiteY8" fmla="*/ 2584436 h 2584484"/>
              <a:gd name="connsiteX9" fmla="*/ 390449 w 2688160"/>
              <a:gd name="connsiteY9" fmla="*/ 2340008 h 2584484"/>
              <a:gd name="connsiteX10" fmla="*/ 0 w 2688160"/>
              <a:gd name="connsiteY10" fmla="*/ 1694726 h 2584484"/>
              <a:gd name="connsiteX11" fmla="*/ 32273 w 2688160"/>
              <a:gd name="connsiteY11" fmla="*/ 1619422 h 2584484"/>
              <a:gd name="connsiteX0" fmla="*/ 21516 w 2688160"/>
              <a:gd name="connsiteY0" fmla="*/ 1613250 h 2584484"/>
              <a:gd name="connsiteX1" fmla="*/ 725524 w 2688160"/>
              <a:gd name="connsiteY1" fmla="*/ 388289 h 2584484"/>
              <a:gd name="connsiteX2" fmla="*/ 1597246 w 2688160"/>
              <a:gd name="connsiteY2" fmla="*/ 1191 h 2584484"/>
              <a:gd name="connsiteX3" fmla="*/ 2598060 w 2688160"/>
              <a:gd name="connsiteY3" fmla="*/ 480523 h 2584484"/>
              <a:gd name="connsiteX4" fmla="*/ 2577857 w 2688160"/>
              <a:gd name="connsiteY4" fmla="*/ 1057060 h 2584484"/>
              <a:gd name="connsiteX5" fmla="*/ 2043732 w 2688160"/>
              <a:gd name="connsiteY5" fmla="*/ 1275794 h 2584484"/>
              <a:gd name="connsiteX6" fmla="*/ 1574849 w 2688160"/>
              <a:gd name="connsiteY6" fmla="*/ 1174568 h 2584484"/>
              <a:gd name="connsiteX7" fmla="*/ 1693360 w 2688160"/>
              <a:gd name="connsiteY7" fmla="*/ 2324665 h 2584484"/>
              <a:gd name="connsiteX8" fmla="*/ 1213321 w 2688160"/>
              <a:gd name="connsiteY8" fmla="*/ 2584436 h 2584484"/>
              <a:gd name="connsiteX9" fmla="*/ 390449 w 2688160"/>
              <a:gd name="connsiteY9" fmla="*/ 2340008 h 2584484"/>
              <a:gd name="connsiteX10" fmla="*/ 0 w 2688160"/>
              <a:gd name="connsiteY10" fmla="*/ 1694726 h 2584484"/>
              <a:gd name="connsiteX11" fmla="*/ 32273 w 2688160"/>
              <a:gd name="connsiteY11" fmla="*/ 1619422 h 2584484"/>
              <a:gd name="connsiteX0" fmla="*/ 21516 w 2688160"/>
              <a:gd name="connsiteY0" fmla="*/ 1613250 h 2661801"/>
              <a:gd name="connsiteX1" fmla="*/ 725524 w 2688160"/>
              <a:gd name="connsiteY1" fmla="*/ 388289 h 2661801"/>
              <a:gd name="connsiteX2" fmla="*/ 1597246 w 2688160"/>
              <a:gd name="connsiteY2" fmla="*/ 1191 h 2661801"/>
              <a:gd name="connsiteX3" fmla="*/ 2598060 w 2688160"/>
              <a:gd name="connsiteY3" fmla="*/ 480523 h 2661801"/>
              <a:gd name="connsiteX4" fmla="*/ 2577857 w 2688160"/>
              <a:gd name="connsiteY4" fmla="*/ 1057060 h 2661801"/>
              <a:gd name="connsiteX5" fmla="*/ 2043732 w 2688160"/>
              <a:gd name="connsiteY5" fmla="*/ 1275794 h 2661801"/>
              <a:gd name="connsiteX6" fmla="*/ 1574849 w 2688160"/>
              <a:gd name="connsiteY6" fmla="*/ 1174568 h 2661801"/>
              <a:gd name="connsiteX7" fmla="*/ 1182371 w 2688160"/>
              <a:gd name="connsiteY7" fmla="*/ 993406 h 2661801"/>
              <a:gd name="connsiteX8" fmla="*/ 1213321 w 2688160"/>
              <a:gd name="connsiteY8" fmla="*/ 2584436 h 2661801"/>
              <a:gd name="connsiteX9" fmla="*/ 390449 w 2688160"/>
              <a:gd name="connsiteY9" fmla="*/ 2340008 h 2661801"/>
              <a:gd name="connsiteX10" fmla="*/ 0 w 2688160"/>
              <a:gd name="connsiteY10" fmla="*/ 1694726 h 2661801"/>
              <a:gd name="connsiteX11" fmla="*/ 32273 w 2688160"/>
              <a:gd name="connsiteY11" fmla="*/ 1619422 h 2661801"/>
              <a:gd name="connsiteX0" fmla="*/ 21516 w 2688160"/>
              <a:gd name="connsiteY0" fmla="*/ 1613250 h 2679202"/>
              <a:gd name="connsiteX1" fmla="*/ 725524 w 2688160"/>
              <a:gd name="connsiteY1" fmla="*/ 388289 h 2679202"/>
              <a:gd name="connsiteX2" fmla="*/ 1597246 w 2688160"/>
              <a:gd name="connsiteY2" fmla="*/ 1191 h 2679202"/>
              <a:gd name="connsiteX3" fmla="*/ 2598060 w 2688160"/>
              <a:gd name="connsiteY3" fmla="*/ 480523 h 2679202"/>
              <a:gd name="connsiteX4" fmla="*/ 2577857 w 2688160"/>
              <a:gd name="connsiteY4" fmla="*/ 1057060 h 2679202"/>
              <a:gd name="connsiteX5" fmla="*/ 2043732 w 2688160"/>
              <a:gd name="connsiteY5" fmla="*/ 1275794 h 2679202"/>
              <a:gd name="connsiteX6" fmla="*/ 1574849 w 2688160"/>
              <a:gd name="connsiteY6" fmla="*/ 1174568 h 2679202"/>
              <a:gd name="connsiteX7" fmla="*/ 1182371 w 2688160"/>
              <a:gd name="connsiteY7" fmla="*/ 993406 h 2679202"/>
              <a:gd name="connsiteX8" fmla="*/ 736243 w 2688160"/>
              <a:gd name="connsiteY8" fmla="*/ 2604314 h 2679202"/>
              <a:gd name="connsiteX9" fmla="*/ 390449 w 2688160"/>
              <a:gd name="connsiteY9" fmla="*/ 2340008 h 2679202"/>
              <a:gd name="connsiteX10" fmla="*/ 0 w 2688160"/>
              <a:gd name="connsiteY10" fmla="*/ 1694726 h 2679202"/>
              <a:gd name="connsiteX11" fmla="*/ 32273 w 2688160"/>
              <a:gd name="connsiteY11" fmla="*/ 1619422 h 267920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74849 w 2688160"/>
              <a:gd name="connsiteY6" fmla="*/ 117456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32273 w 2688160"/>
              <a:gd name="connsiteY11" fmla="*/ 1619422 h 268126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54971 w 2688160"/>
              <a:gd name="connsiteY6" fmla="*/ 105529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32273 w 2688160"/>
              <a:gd name="connsiteY11" fmla="*/ 1619422 h 268126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54971 w 2688160"/>
              <a:gd name="connsiteY6" fmla="*/ 105529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280752 w 2688160"/>
              <a:gd name="connsiteY11" fmla="*/ 1619422 h 2681262"/>
              <a:gd name="connsiteX0" fmla="*/ 299812 w 2688160"/>
              <a:gd name="connsiteY0" fmla="*/ 1513744 h 2681147"/>
              <a:gd name="connsiteX1" fmla="*/ 725524 w 2688160"/>
              <a:gd name="connsiteY1" fmla="*/ 388174 h 2681147"/>
              <a:gd name="connsiteX2" fmla="*/ 1597246 w 2688160"/>
              <a:gd name="connsiteY2" fmla="*/ 1076 h 2681147"/>
              <a:gd name="connsiteX3" fmla="*/ 2598060 w 2688160"/>
              <a:gd name="connsiteY3" fmla="*/ 480408 h 2681147"/>
              <a:gd name="connsiteX4" fmla="*/ 2577857 w 2688160"/>
              <a:gd name="connsiteY4" fmla="*/ 1056945 h 2681147"/>
              <a:gd name="connsiteX5" fmla="*/ 2043732 w 2688160"/>
              <a:gd name="connsiteY5" fmla="*/ 1275679 h 2681147"/>
              <a:gd name="connsiteX6" fmla="*/ 1554971 w 2688160"/>
              <a:gd name="connsiteY6" fmla="*/ 1055183 h 2681147"/>
              <a:gd name="connsiteX7" fmla="*/ 1063102 w 2688160"/>
              <a:gd name="connsiteY7" fmla="*/ 963473 h 2681147"/>
              <a:gd name="connsiteX8" fmla="*/ 736243 w 2688160"/>
              <a:gd name="connsiteY8" fmla="*/ 2604199 h 2681147"/>
              <a:gd name="connsiteX9" fmla="*/ 390449 w 2688160"/>
              <a:gd name="connsiteY9" fmla="*/ 2339893 h 2681147"/>
              <a:gd name="connsiteX10" fmla="*/ 0 w 2688160"/>
              <a:gd name="connsiteY10" fmla="*/ 1694611 h 2681147"/>
              <a:gd name="connsiteX11" fmla="*/ 280752 w 2688160"/>
              <a:gd name="connsiteY11" fmla="*/ 1619307 h 2681147"/>
              <a:gd name="connsiteX0" fmla="*/ 299812 w 2690307"/>
              <a:gd name="connsiteY0" fmla="*/ 1415352 h 2582755"/>
              <a:gd name="connsiteX1" fmla="*/ 725524 w 2690307"/>
              <a:gd name="connsiteY1" fmla="*/ 289782 h 2582755"/>
              <a:gd name="connsiteX2" fmla="*/ 1567428 w 2690307"/>
              <a:gd name="connsiteY2" fmla="*/ 2075 h 2582755"/>
              <a:gd name="connsiteX3" fmla="*/ 2598060 w 2690307"/>
              <a:gd name="connsiteY3" fmla="*/ 382016 h 2582755"/>
              <a:gd name="connsiteX4" fmla="*/ 2577857 w 2690307"/>
              <a:gd name="connsiteY4" fmla="*/ 958553 h 2582755"/>
              <a:gd name="connsiteX5" fmla="*/ 2043732 w 2690307"/>
              <a:gd name="connsiteY5" fmla="*/ 1177287 h 2582755"/>
              <a:gd name="connsiteX6" fmla="*/ 1554971 w 2690307"/>
              <a:gd name="connsiteY6" fmla="*/ 956791 h 2582755"/>
              <a:gd name="connsiteX7" fmla="*/ 1063102 w 2690307"/>
              <a:gd name="connsiteY7" fmla="*/ 865081 h 2582755"/>
              <a:gd name="connsiteX8" fmla="*/ 736243 w 2690307"/>
              <a:gd name="connsiteY8" fmla="*/ 2505807 h 2582755"/>
              <a:gd name="connsiteX9" fmla="*/ 390449 w 2690307"/>
              <a:gd name="connsiteY9" fmla="*/ 2241501 h 2582755"/>
              <a:gd name="connsiteX10" fmla="*/ 0 w 2690307"/>
              <a:gd name="connsiteY10" fmla="*/ 1596219 h 2582755"/>
              <a:gd name="connsiteX11" fmla="*/ 280752 w 2690307"/>
              <a:gd name="connsiteY11" fmla="*/ 1520915 h 2582755"/>
              <a:gd name="connsiteX0" fmla="*/ 299812 w 2690307"/>
              <a:gd name="connsiteY0" fmla="*/ 1418912 h 2586315"/>
              <a:gd name="connsiteX1" fmla="*/ 824916 w 2690307"/>
              <a:gd name="connsiteY1" fmla="*/ 253585 h 2586315"/>
              <a:gd name="connsiteX2" fmla="*/ 1567428 w 2690307"/>
              <a:gd name="connsiteY2" fmla="*/ 5635 h 2586315"/>
              <a:gd name="connsiteX3" fmla="*/ 2598060 w 2690307"/>
              <a:gd name="connsiteY3" fmla="*/ 385576 h 2586315"/>
              <a:gd name="connsiteX4" fmla="*/ 2577857 w 2690307"/>
              <a:gd name="connsiteY4" fmla="*/ 962113 h 2586315"/>
              <a:gd name="connsiteX5" fmla="*/ 2043732 w 2690307"/>
              <a:gd name="connsiteY5" fmla="*/ 1180847 h 2586315"/>
              <a:gd name="connsiteX6" fmla="*/ 1554971 w 2690307"/>
              <a:gd name="connsiteY6" fmla="*/ 960351 h 2586315"/>
              <a:gd name="connsiteX7" fmla="*/ 1063102 w 2690307"/>
              <a:gd name="connsiteY7" fmla="*/ 868641 h 2586315"/>
              <a:gd name="connsiteX8" fmla="*/ 736243 w 2690307"/>
              <a:gd name="connsiteY8" fmla="*/ 2509367 h 2586315"/>
              <a:gd name="connsiteX9" fmla="*/ 390449 w 2690307"/>
              <a:gd name="connsiteY9" fmla="*/ 2245061 h 2586315"/>
              <a:gd name="connsiteX10" fmla="*/ 0 w 2690307"/>
              <a:gd name="connsiteY10" fmla="*/ 1599779 h 2586315"/>
              <a:gd name="connsiteX11" fmla="*/ 280752 w 2690307"/>
              <a:gd name="connsiteY11" fmla="*/ 1524475 h 2586315"/>
              <a:gd name="connsiteX0" fmla="*/ 299812 w 2690307"/>
              <a:gd name="connsiteY0" fmla="*/ 1418912 h 2586315"/>
              <a:gd name="connsiteX1" fmla="*/ 824916 w 2690307"/>
              <a:gd name="connsiteY1" fmla="*/ 253585 h 2586315"/>
              <a:gd name="connsiteX2" fmla="*/ 1567428 w 2690307"/>
              <a:gd name="connsiteY2" fmla="*/ 5635 h 2586315"/>
              <a:gd name="connsiteX3" fmla="*/ 2598060 w 2690307"/>
              <a:gd name="connsiteY3" fmla="*/ 385576 h 2586315"/>
              <a:gd name="connsiteX4" fmla="*/ 2577857 w 2690307"/>
              <a:gd name="connsiteY4" fmla="*/ 962113 h 2586315"/>
              <a:gd name="connsiteX5" fmla="*/ 2043732 w 2690307"/>
              <a:gd name="connsiteY5" fmla="*/ 1180847 h 2586315"/>
              <a:gd name="connsiteX6" fmla="*/ 1554971 w 2690307"/>
              <a:gd name="connsiteY6" fmla="*/ 960351 h 2586315"/>
              <a:gd name="connsiteX7" fmla="*/ 1063102 w 2690307"/>
              <a:gd name="connsiteY7" fmla="*/ 868641 h 2586315"/>
              <a:gd name="connsiteX8" fmla="*/ 736243 w 2690307"/>
              <a:gd name="connsiteY8" fmla="*/ 2509367 h 2586315"/>
              <a:gd name="connsiteX9" fmla="*/ 390449 w 2690307"/>
              <a:gd name="connsiteY9" fmla="*/ 2245061 h 2586315"/>
              <a:gd name="connsiteX10" fmla="*/ 0 w 2690307"/>
              <a:gd name="connsiteY10" fmla="*/ 1599779 h 2586315"/>
              <a:gd name="connsiteX0" fmla="*/ 11578 w 2402073"/>
              <a:gd name="connsiteY0" fmla="*/ 1418912 h 2590127"/>
              <a:gd name="connsiteX1" fmla="*/ 536682 w 2402073"/>
              <a:gd name="connsiteY1" fmla="*/ 253585 h 2590127"/>
              <a:gd name="connsiteX2" fmla="*/ 1279194 w 2402073"/>
              <a:gd name="connsiteY2" fmla="*/ 5635 h 2590127"/>
              <a:gd name="connsiteX3" fmla="*/ 2309826 w 2402073"/>
              <a:gd name="connsiteY3" fmla="*/ 385576 h 2590127"/>
              <a:gd name="connsiteX4" fmla="*/ 2289623 w 2402073"/>
              <a:gd name="connsiteY4" fmla="*/ 962113 h 2590127"/>
              <a:gd name="connsiteX5" fmla="*/ 1755498 w 2402073"/>
              <a:gd name="connsiteY5" fmla="*/ 1180847 h 2590127"/>
              <a:gd name="connsiteX6" fmla="*/ 1266737 w 2402073"/>
              <a:gd name="connsiteY6" fmla="*/ 960351 h 2590127"/>
              <a:gd name="connsiteX7" fmla="*/ 774868 w 2402073"/>
              <a:gd name="connsiteY7" fmla="*/ 868641 h 2590127"/>
              <a:gd name="connsiteX8" fmla="*/ 448009 w 2402073"/>
              <a:gd name="connsiteY8" fmla="*/ 2509367 h 2590127"/>
              <a:gd name="connsiteX9" fmla="*/ 102215 w 2402073"/>
              <a:gd name="connsiteY9" fmla="*/ 2245061 h 2590127"/>
              <a:gd name="connsiteX10" fmla="*/ 0 w 2402073"/>
              <a:gd name="connsiteY10" fmla="*/ 1430814 h 2590127"/>
              <a:gd name="connsiteX0" fmla="*/ 11578 w 2358266"/>
              <a:gd name="connsiteY0" fmla="*/ 1414663 h 2585878"/>
              <a:gd name="connsiteX1" fmla="*/ 536682 w 2358266"/>
              <a:gd name="connsiteY1" fmla="*/ 249336 h 2585878"/>
              <a:gd name="connsiteX2" fmla="*/ 1279194 w 2358266"/>
              <a:gd name="connsiteY2" fmla="*/ 1386 h 2585878"/>
              <a:gd name="connsiteX3" fmla="*/ 1908554 w 2358266"/>
              <a:gd name="connsiteY3" fmla="*/ 159557 h 2585878"/>
              <a:gd name="connsiteX4" fmla="*/ 2309826 w 2358266"/>
              <a:gd name="connsiteY4" fmla="*/ 381327 h 2585878"/>
              <a:gd name="connsiteX5" fmla="*/ 2289623 w 2358266"/>
              <a:gd name="connsiteY5" fmla="*/ 957864 h 2585878"/>
              <a:gd name="connsiteX6" fmla="*/ 1755498 w 2358266"/>
              <a:gd name="connsiteY6" fmla="*/ 1176598 h 2585878"/>
              <a:gd name="connsiteX7" fmla="*/ 1266737 w 2358266"/>
              <a:gd name="connsiteY7" fmla="*/ 956102 h 2585878"/>
              <a:gd name="connsiteX8" fmla="*/ 774868 w 2358266"/>
              <a:gd name="connsiteY8" fmla="*/ 864392 h 2585878"/>
              <a:gd name="connsiteX9" fmla="*/ 448009 w 2358266"/>
              <a:gd name="connsiteY9" fmla="*/ 2505118 h 2585878"/>
              <a:gd name="connsiteX10" fmla="*/ 102215 w 2358266"/>
              <a:gd name="connsiteY10" fmla="*/ 2240812 h 2585878"/>
              <a:gd name="connsiteX11" fmla="*/ 0 w 2358266"/>
              <a:gd name="connsiteY11" fmla="*/ 1426565 h 2585878"/>
              <a:gd name="connsiteX0" fmla="*/ 11578 w 2357625"/>
              <a:gd name="connsiteY0" fmla="*/ 1426488 h 2597703"/>
              <a:gd name="connsiteX1" fmla="*/ 536682 w 2357625"/>
              <a:gd name="connsiteY1" fmla="*/ 261161 h 2597703"/>
              <a:gd name="connsiteX2" fmla="*/ 1279194 w 2357625"/>
              <a:gd name="connsiteY2" fmla="*/ 13211 h 2597703"/>
              <a:gd name="connsiteX3" fmla="*/ 1918493 w 2357625"/>
              <a:gd name="connsiteY3" fmla="*/ 71991 h 2597703"/>
              <a:gd name="connsiteX4" fmla="*/ 2309826 w 2357625"/>
              <a:gd name="connsiteY4" fmla="*/ 393152 h 2597703"/>
              <a:gd name="connsiteX5" fmla="*/ 2289623 w 2357625"/>
              <a:gd name="connsiteY5" fmla="*/ 969689 h 2597703"/>
              <a:gd name="connsiteX6" fmla="*/ 1755498 w 2357625"/>
              <a:gd name="connsiteY6" fmla="*/ 1188423 h 2597703"/>
              <a:gd name="connsiteX7" fmla="*/ 1266737 w 2357625"/>
              <a:gd name="connsiteY7" fmla="*/ 967927 h 2597703"/>
              <a:gd name="connsiteX8" fmla="*/ 774868 w 2357625"/>
              <a:gd name="connsiteY8" fmla="*/ 876217 h 2597703"/>
              <a:gd name="connsiteX9" fmla="*/ 448009 w 2357625"/>
              <a:gd name="connsiteY9" fmla="*/ 2516943 h 2597703"/>
              <a:gd name="connsiteX10" fmla="*/ 102215 w 2357625"/>
              <a:gd name="connsiteY10" fmla="*/ 2252637 h 2597703"/>
              <a:gd name="connsiteX11" fmla="*/ 0 w 2357625"/>
              <a:gd name="connsiteY11" fmla="*/ 1438390 h 2597703"/>
              <a:gd name="connsiteX0" fmla="*/ 11578 w 2357625"/>
              <a:gd name="connsiteY0" fmla="*/ 1394789 h 2566004"/>
              <a:gd name="connsiteX1" fmla="*/ 536682 w 2357625"/>
              <a:gd name="connsiteY1" fmla="*/ 229462 h 2566004"/>
              <a:gd name="connsiteX2" fmla="*/ 1309012 w 2357625"/>
              <a:gd name="connsiteY2" fmla="*/ 31208 h 2566004"/>
              <a:gd name="connsiteX3" fmla="*/ 1918493 w 2357625"/>
              <a:gd name="connsiteY3" fmla="*/ 40292 h 2566004"/>
              <a:gd name="connsiteX4" fmla="*/ 2309826 w 2357625"/>
              <a:gd name="connsiteY4" fmla="*/ 361453 h 2566004"/>
              <a:gd name="connsiteX5" fmla="*/ 2289623 w 2357625"/>
              <a:gd name="connsiteY5" fmla="*/ 937990 h 2566004"/>
              <a:gd name="connsiteX6" fmla="*/ 1755498 w 2357625"/>
              <a:gd name="connsiteY6" fmla="*/ 1156724 h 2566004"/>
              <a:gd name="connsiteX7" fmla="*/ 1266737 w 2357625"/>
              <a:gd name="connsiteY7" fmla="*/ 936228 h 2566004"/>
              <a:gd name="connsiteX8" fmla="*/ 774868 w 2357625"/>
              <a:gd name="connsiteY8" fmla="*/ 844518 h 2566004"/>
              <a:gd name="connsiteX9" fmla="*/ 448009 w 2357625"/>
              <a:gd name="connsiteY9" fmla="*/ 2485244 h 2566004"/>
              <a:gd name="connsiteX10" fmla="*/ 102215 w 2357625"/>
              <a:gd name="connsiteY10" fmla="*/ 2220938 h 2566004"/>
              <a:gd name="connsiteX11" fmla="*/ 0 w 2357625"/>
              <a:gd name="connsiteY11" fmla="*/ 1406691 h 2566004"/>
              <a:gd name="connsiteX0" fmla="*/ 11578 w 2358266"/>
              <a:gd name="connsiteY0" fmla="*/ 1422931 h 2594146"/>
              <a:gd name="connsiteX1" fmla="*/ 536682 w 2358266"/>
              <a:gd name="connsiteY1" fmla="*/ 257604 h 2594146"/>
              <a:gd name="connsiteX2" fmla="*/ 1309012 w 2358266"/>
              <a:gd name="connsiteY2" fmla="*/ 59350 h 2594146"/>
              <a:gd name="connsiteX3" fmla="*/ 1908554 w 2358266"/>
              <a:gd name="connsiteY3" fmla="*/ 28678 h 2594146"/>
              <a:gd name="connsiteX4" fmla="*/ 2309826 w 2358266"/>
              <a:gd name="connsiteY4" fmla="*/ 389595 h 2594146"/>
              <a:gd name="connsiteX5" fmla="*/ 2289623 w 2358266"/>
              <a:gd name="connsiteY5" fmla="*/ 966132 h 2594146"/>
              <a:gd name="connsiteX6" fmla="*/ 1755498 w 2358266"/>
              <a:gd name="connsiteY6" fmla="*/ 1184866 h 2594146"/>
              <a:gd name="connsiteX7" fmla="*/ 1266737 w 2358266"/>
              <a:gd name="connsiteY7" fmla="*/ 964370 h 2594146"/>
              <a:gd name="connsiteX8" fmla="*/ 774868 w 2358266"/>
              <a:gd name="connsiteY8" fmla="*/ 872660 h 2594146"/>
              <a:gd name="connsiteX9" fmla="*/ 448009 w 2358266"/>
              <a:gd name="connsiteY9" fmla="*/ 2513386 h 2594146"/>
              <a:gd name="connsiteX10" fmla="*/ 102215 w 2358266"/>
              <a:gd name="connsiteY10" fmla="*/ 2249080 h 2594146"/>
              <a:gd name="connsiteX11" fmla="*/ 0 w 2358266"/>
              <a:gd name="connsiteY11" fmla="*/ 1434833 h 2594146"/>
              <a:gd name="connsiteX0" fmla="*/ 11578 w 2358266"/>
              <a:gd name="connsiteY0" fmla="*/ 1417412 h 2588627"/>
              <a:gd name="connsiteX1" fmla="*/ 536682 w 2358266"/>
              <a:gd name="connsiteY1" fmla="*/ 252085 h 2588627"/>
              <a:gd name="connsiteX2" fmla="*/ 974275 w 2358266"/>
              <a:gd name="connsiteY2" fmla="*/ 72853 h 2588627"/>
              <a:gd name="connsiteX3" fmla="*/ 1309012 w 2358266"/>
              <a:gd name="connsiteY3" fmla="*/ 53831 h 2588627"/>
              <a:gd name="connsiteX4" fmla="*/ 1908554 w 2358266"/>
              <a:gd name="connsiteY4" fmla="*/ 23159 h 2588627"/>
              <a:gd name="connsiteX5" fmla="*/ 2309826 w 2358266"/>
              <a:gd name="connsiteY5" fmla="*/ 384076 h 2588627"/>
              <a:gd name="connsiteX6" fmla="*/ 2289623 w 2358266"/>
              <a:gd name="connsiteY6" fmla="*/ 960613 h 2588627"/>
              <a:gd name="connsiteX7" fmla="*/ 1755498 w 2358266"/>
              <a:gd name="connsiteY7" fmla="*/ 1179347 h 2588627"/>
              <a:gd name="connsiteX8" fmla="*/ 1266737 w 2358266"/>
              <a:gd name="connsiteY8" fmla="*/ 958851 h 2588627"/>
              <a:gd name="connsiteX9" fmla="*/ 774868 w 2358266"/>
              <a:gd name="connsiteY9" fmla="*/ 867141 h 2588627"/>
              <a:gd name="connsiteX10" fmla="*/ 448009 w 2358266"/>
              <a:gd name="connsiteY10" fmla="*/ 2507867 h 2588627"/>
              <a:gd name="connsiteX11" fmla="*/ 102215 w 2358266"/>
              <a:gd name="connsiteY11" fmla="*/ 2243561 h 2588627"/>
              <a:gd name="connsiteX12" fmla="*/ 0 w 2358266"/>
              <a:gd name="connsiteY12" fmla="*/ 1429314 h 2588627"/>
              <a:gd name="connsiteX0" fmla="*/ 11578 w 2358266"/>
              <a:gd name="connsiteY0" fmla="*/ 1423647 h 2594862"/>
              <a:gd name="connsiteX1" fmla="*/ 536682 w 2358266"/>
              <a:gd name="connsiteY1" fmla="*/ 258320 h 2594862"/>
              <a:gd name="connsiteX2" fmla="*/ 1073667 w 2358266"/>
              <a:gd name="connsiteY2" fmla="*/ 277870 h 2594862"/>
              <a:gd name="connsiteX3" fmla="*/ 1309012 w 2358266"/>
              <a:gd name="connsiteY3" fmla="*/ 60066 h 2594862"/>
              <a:gd name="connsiteX4" fmla="*/ 1908554 w 2358266"/>
              <a:gd name="connsiteY4" fmla="*/ 29394 h 2594862"/>
              <a:gd name="connsiteX5" fmla="*/ 2309826 w 2358266"/>
              <a:gd name="connsiteY5" fmla="*/ 390311 h 2594862"/>
              <a:gd name="connsiteX6" fmla="*/ 2289623 w 2358266"/>
              <a:gd name="connsiteY6" fmla="*/ 966848 h 2594862"/>
              <a:gd name="connsiteX7" fmla="*/ 1755498 w 2358266"/>
              <a:gd name="connsiteY7" fmla="*/ 1185582 h 2594862"/>
              <a:gd name="connsiteX8" fmla="*/ 1266737 w 2358266"/>
              <a:gd name="connsiteY8" fmla="*/ 965086 h 2594862"/>
              <a:gd name="connsiteX9" fmla="*/ 774868 w 2358266"/>
              <a:gd name="connsiteY9" fmla="*/ 873376 h 2594862"/>
              <a:gd name="connsiteX10" fmla="*/ 448009 w 2358266"/>
              <a:gd name="connsiteY10" fmla="*/ 2514102 h 2594862"/>
              <a:gd name="connsiteX11" fmla="*/ 102215 w 2358266"/>
              <a:gd name="connsiteY11" fmla="*/ 2249796 h 2594862"/>
              <a:gd name="connsiteX12" fmla="*/ 0 w 2358266"/>
              <a:gd name="connsiteY12" fmla="*/ 1435549 h 2594862"/>
              <a:gd name="connsiteX0" fmla="*/ 11578 w 2358266"/>
              <a:gd name="connsiteY0" fmla="*/ 1423647 h 2594862"/>
              <a:gd name="connsiteX1" fmla="*/ 556560 w 2358266"/>
              <a:gd name="connsiteY1" fmla="*/ 417346 h 2594862"/>
              <a:gd name="connsiteX2" fmla="*/ 1073667 w 2358266"/>
              <a:gd name="connsiteY2" fmla="*/ 277870 h 2594862"/>
              <a:gd name="connsiteX3" fmla="*/ 1309012 w 2358266"/>
              <a:gd name="connsiteY3" fmla="*/ 60066 h 2594862"/>
              <a:gd name="connsiteX4" fmla="*/ 1908554 w 2358266"/>
              <a:gd name="connsiteY4" fmla="*/ 29394 h 2594862"/>
              <a:gd name="connsiteX5" fmla="*/ 2309826 w 2358266"/>
              <a:gd name="connsiteY5" fmla="*/ 390311 h 2594862"/>
              <a:gd name="connsiteX6" fmla="*/ 2289623 w 2358266"/>
              <a:gd name="connsiteY6" fmla="*/ 966848 h 2594862"/>
              <a:gd name="connsiteX7" fmla="*/ 1755498 w 2358266"/>
              <a:gd name="connsiteY7" fmla="*/ 1185582 h 2594862"/>
              <a:gd name="connsiteX8" fmla="*/ 1266737 w 2358266"/>
              <a:gd name="connsiteY8" fmla="*/ 965086 h 2594862"/>
              <a:gd name="connsiteX9" fmla="*/ 774868 w 2358266"/>
              <a:gd name="connsiteY9" fmla="*/ 873376 h 2594862"/>
              <a:gd name="connsiteX10" fmla="*/ 448009 w 2358266"/>
              <a:gd name="connsiteY10" fmla="*/ 2514102 h 2594862"/>
              <a:gd name="connsiteX11" fmla="*/ 102215 w 2358266"/>
              <a:gd name="connsiteY11" fmla="*/ 2249796 h 2594862"/>
              <a:gd name="connsiteX12" fmla="*/ 0 w 2358266"/>
              <a:gd name="connsiteY12" fmla="*/ 1435549 h 2594862"/>
              <a:gd name="connsiteX0" fmla="*/ 11578 w 2358266"/>
              <a:gd name="connsiteY0" fmla="*/ 1423647 h 2594862"/>
              <a:gd name="connsiteX1" fmla="*/ 556560 w 2358266"/>
              <a:gd name="connsiteY1" fmla="*/ 417346 h 2594862"/>
              <a:gd name="connsiteX2" fmla="*/ 417684 w 2358266"/>
              <a:gd name="connsiteY2" fmla="*/ 556166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556560 w 2358266"/>
              <a:gd name="connsiteY1" fmla="*/ 417346 h 2594862"/>
              <a:gd name="connsiteX2" fmla="*/ 278536 w 2358266"/>
              <a:gd name="connsiteY2" fmla="*/ 486592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168934 w 2358266"/>
              <a:gd name="connsiteY1" fmla="*/ 685703 h 2594862"/>
              <a:gd name="connsiteX2" fmla="*/ 278536 w 2358266"/>
              <a:gd name="connsiteY2" fmla="*/ 486592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168934 w 2358266"/>
              <a:gd name="connsiteY1" fmla="*/ 685703 h 2594862"/>
              <a:gd name="connsiteX2" fmla="*/ 278536 w 2358266"/>
              <a:gd name="connsiteY2" fmla="*/ 417018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8266" h="2594862">
                <a:moveTo>
                  <a:pt x="11578" y="1423647"/>
                </a:moveTo>
                <a:cubicBezTo>
                  <a:pt x="91525" y="958952"/>
                  <a:pt x="124441" y="853475"/>
                  <a:pt x="168934" y="685703"/>
                </a:cubicBezTo>
                <a:cubicBezTo>
                  <a:pt x="213427" y="517932"/>
                  <a:pt x="192351" y="440264"/>
                  <a:pt x="278536" y="417018"/>
                </a:cubicBezTo>
                <a:cubicBezTo>
                  <a:pt x="364721" y="393772"/>
                  <a:pt x="925112" y="360553"/>
                  <a:pt x="1073667" y="277870"/>
                </a:cubicBezTo>
                <a:cubicBezTo>
                  <a:pt x="1222222" y="195187"/>
                  <a:pt x="1169864" y="101479"/>
                  <a:pt x="1309012" y="60066"/>
                </a:cubicBezTo>
                <a:cubicBezTo>
                  <a:pt x="1448160" y="18653"/>
                  <a:pt x="1736782" y="-33929"/>
                  <a:pt x="1908554" y="29394"/>
                </a:cubicBezTo>
                <a:cubicBezTo>
                  <a:pt x="2080326" y="92717"/>
                  <a:pt x="2246315" y="234069"/>
                  <a:pt x="2309826" y="390311"/>
                </a:cubicBezTo>
                <a:cubicBezTo>
                  <a:pt x="2373337" y="546553"/>
                  <a:pt x="2382011" y="834303"/>
                  <a:pt x="2289623" y="966848"/>
                </a:cubicBezTo>
                <a:cubicBezTo>
                  <a:pt x="2197235" y="1099393"/>
                  <a:pt x="1925979" y="1185876"/>
                  <a:pt x="1755498" y="1185582"/>
                </a:cubicBezTo>
                <a:cubicBezTo>
                  <a:pt x="1585017" y="1185288"/>
                  <a:pt x="1430175" y="1017120"/>
                  <a:pt x="1266737" y="965086"/>
                </a:cubicBezTo>
                <a:cubicBezTo>
                  <a:pt x="1103299" y="913052"/>
                  <a:pt x="911323" y="615207"/>
                  <a:pt x="774868" y="873376"/>
                </a:cubicBezTo>
                <a:cubicBezTo>
                  <a:pt x="638413" y="1131545"/>
                  <a:pt x="560118" y="2284699"/>
                  <a:pt x="448009" y="2514102"/>
                </a:cubicBezTo>
                <a:cubicBezTo>
                  <a:pt x="335900" y="2743505"/>
                  <a:pt x="176883" y="2429555"/>
                  <a:pt x="102215" y="2249796"/>
                </a:cubicBezTo>
                <a:cubicBezTo>
                  <a:pt x="27547" y="2070037"/>
                  <a:pt x="0" y="1435549"/>
                  <a:pt x="0" y="1435549"/>
                </a:cubicBezTo>
              </a:path>
            </a:pathLst>
          </a:custGeom>
          <a:noFill/>
          <a:ln w="28575">
            <a:solidFill>
              <a:srgbClr val="FF0000"/>
            </a:solidFill>
            <a:prstDash val="sysDash"/>
          </a:ln>
          <a:effectLst>
            <a:glow rad="63500">
              <a:schemeClr val="accent4">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sp>
        <p:nvSpPr>
          <p:cNvPr id="109" name="ZoneTexte 108">
            <a:extLst>
              <a:ext uri="{FF2B5EF4-FFF2-40B4-BE49-F238E27FC236}">
                <a16:creationId xmlns:a16="http://schemas.microsoft.com/office/drawing/2014/main" id="{1FE8D081-8CA4-4AD1-856B-D8642794EF1B}"/>
              </a:ext>
            </a:extLst>
          </p:cNvPr>
          <p:cNvSpPr txBox="1"/>
          <p:nvPr/>
        </p:nvSpPr>
        <p:spPr>
          <a:xfrm>
            <a:off x="1991490" y="2661759"/>
            <a:ext cx="528770" cy="460957"/>
          </a:xfrm>
          <a:prstGeom prst="rect">
            <a:avLst/>
          </a:prstGeom>
          <a:solidFill>
            <a:schemeClr val="bg1"/>
          </a:solidFill>
          <a:ln w="41275">
            <a:solidFill>
              <a:schemeClr val="accent2">
                <a:lumMod val="60000"/>
                <a:lumOff val="4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SE</a:t>
            </a:r>
          </a:p>
        </p:txBody>
      </p:sp>
      <p:pic>
        <p:nvPicPr>
          <p:cNvPr id="226" name="Image 225">
            <a:extLst>
              <a:ext uri="{FF2B5EF4-FFF2-40B4-BE49-F238E27FC236}">
                <a16:creationId xmlns:a16="http://schemas.microsoft.com/office/drawing/2014/main" id="{0C1CC4B9-028E-4751-9764-CCD2E8770B5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21193512">
            <a:off x="4357834" y="5302589"/>
            <a:ext cx="1712366" cy="683778"/>
          </a:xfrm>
          <a:prstGeom prst="rect">
            <a:avLst/>
          </a:prstGeom>
        </p:spPr>
      </p:pic>
      <p:pic>
        <p:nvPicPr>
          <p:cNvPr id="222" name="Image 221">
            <a:extLst>
              <a:ext uri="{FF2B5EF4-FFF2-40B4-BE49-F238E27FC236}">
                <a16:creationId xmlns:a16="http://schemas.microsoft.com/office/drawing/2014/main" id="{3722D297-FBFB-463A-ABBE-31865670687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594688" y="3599896"/>
            <a:ext cx="473030" cy="1925176"/>
          </a:xfrm>
          <a:prstGeom prst="rect">
            <a:avLst/>
          </a:prstGeom>
        </p:spPr>
      </p:pic>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grpSp>
        <p:nvGrpSpPr>
          <p:cNvPr id="227" name="Groupe 226">
            <a:extLst>
              <a:ext uri="{FF2B5EF4-FFF2-40B4-BE49-F238E27FC236}">
                <a16:creationId xmlns:a16="http://schemas.microsoft.com/office/drawing/2014/main" id="{46E4AFD1-1214-49D4-B371-88EAA3F5DE32}"/>
              </a:ext>
            </a:extLst>
          </p:cNvPr>
          <p:cNvGrpSpPr>
            <a:grpSpLocks noChangeAspect="1"/>
          </p:cNvGrpSpPr>
          <p:nvPr/>
        </p:nvGrpSpPr>
        <p:grpSpPr>
          <a:xfrm rot="21292760">
            <a:off x="5464130" y="5608787"/>
            <a:ext cx="360000" cy="332615"/>
            <a:chOff x="2965398" y="2365829"/>
            <a:chExt cx="356015" cy="323082"/>
          </a:xfrm>
        </p:grpSpPr>
        <p:sp>
          <p:nvSpPr>
            <p:cNvPr id="228" name="Oval 20">
              <a:extLst>
                <a:ext uri="{FF2B5EF4-FFF2-40B4-BE49-F238E27FC236}">
                  <a16:creationId xmlns:a16="http://schemas.microsoft.com/office/drawing/2014/main" id="{3461D606-953C-407B-BA3C-76F3E215997A}"/>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Zone de texte 30">
              <a:extLst>
                <a:ext uri="{FF2B5EF4-FFF2-40B4-BE49-F238E27FC236}">
                  <a16:creationId xmlns:a16="http://schemas.microsoft.com/office/drawing/2014/main" id="{265A6551-9C96-4755-B27F-4AFFA557A88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cxnSp>
        <p:nvCxnSpPr>
          <p:cNvPr id="231" name="Connecteur : en angle 230">
            <a:extLst>
              <a:ext uri="{FF2B5EF4-FFF2-40B4-BE49-F238E27FC236}">
                <a16:creationId xmlns:a16="http://schemas.microsoft.com/office/drawing/2014/main" id="{B0E294BD-4840-4FAC-9C98-5BEF1932164E}"/>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41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par>
                                <p:cTn id="10" presetID="53" presetClass="entr" presetSubtype="16" fill="hold" nodeType="withEffect">
                                  <p:stCondLst>
                                    <p:cond delay="0"/>
                                  </p:stCondLst>
                                  <p:childTnLst>
                                    <p:set>
                                      <p:cBhvr>
                                        <p:cTn id="11" dur="1" fill="hold">
                                          <p:stCondLst>
                                            <p:cond delay="0"/>
                                          </p:stCondLst>
                                        </p:cTn>
                                        <p:tgtEl>
                                          <p:spTgt spid="227"/>
                                        </p:tgtEl>
                                        <p:attrNameLst>
                                          <p:attrName>style.visibility</p:attrName>
                                        </p:attrNameLst>
                                      </p:cBhvr>
                                      <p:to>
                                        <p:strVal val="visible"/>
                                      </p:to>
                                    </p:set>
                                    <p:anim calcmode="lin" valueType="num">
                                      <p:cBhvr>
                                        <p:cTn id="12" dur="500" fill="hold"/>
                                        <p:tgtEl>
                                          <p:spTgt spid="227"/>
                                        </p:tgtEl>
                                        <p:attrNameLst>
                                          <p:attrName>ppt_w</p:attrName>
                                        </p:attrNameLst>
                                      </p:cBhvr>
                                      <p:tavLst>
                                        <p:tav tm="0">
                                          <p:val>
                                            <p:fltVal val="0"/>
                                          </p:val>
                                        </p:tav>
                                        <p:tav tm="100000">
                                          <p:val>
                                            <p:strVal val="#ppt_w"/>
                                          </p:val>
                                        </p:tav>
                                      </p:tavLst>
                                    </p:anim>
                                    <p:anim calcmode="lin" valueType="num">
                                      <p:cBhvr>
                                        <p:cTn id="13" dur="500" fill="hold"/>
                                        <p:tgtEl>
                                          <p:spTgt spid="227"/>
                                        </p:tgtEl>
                                        <p:attrNameLst>
                                          <p:attrName>ppt_h</p:attrName>
                                        </p:attrNameLst>
                                      </p:cBhvr>
                                      <p:tavLst>
                                        <p:tav tm="0">
                                          <p:val>
                                            <p:fltVal val="0"/>
                                          </p:val>
                                        </p:tav>
                                        <p:tav tm="100000">
                                          <p:val>
                                            <p:strVal val="#ppt_h"/>
                                          </p:val>
                                        </p:tav>
                                      </p:tavLst>
                                    </p:anim>
                                    <p:animEffect transition="in" filter="fade">
                                      <p:cBhvr>
                                        <p:cTn id="14" dur="500"/>
                                        <p:tgtEl>
                                          <p:spTgt spid="227"/>
                                        </p:tgtEl>
                                      </p:cBhvr>
                                    </p:animEffect>
                                  </p:childTnLst>
                                </p:cTn>
                              </p:par>
                            </p:childTnLst>
                          </p:cTn>
                        </p:par>
                        <p:par>
                          <p:cTn id="15" fill="hold">
                            <p:stCondLst>
                              <p:cond delay="500"/>
                            </p:stCondLst>
                            <p:childTnLst>
                              <p:par>
                                <p:cTn id="16" presetID="42" presetClass="path" presetSubtype="0" accel="50000" decel="50000" fill="hold" nodeType="afterEffect">
                                  <p:stCondLst>
                                    <p:cond delay="0"/>
                                  </p:stCondLst>
                                  <p:childTnLst>
                                    <p:animMotion origin="layout" path="M -0.12747 -0.52385 L 0.2974 -0.2507 " pathEditMode="relative" rAng="0" ptsTypes="AA">
                                      <p:cBhvr>
                                        <p:cTn id="17" dur="2000" fill="hold"/>
                                        <p:tgtEl>
                                          <p:spTgt spid="226"/>
                                        </p:tgtEl>
                                        <p:attrNameLst>
                                          <p:attrName>ppt_x</p:attrName>
                                          <p:attrName>ppt_y</p:attrName>
                                        </p:attrNameLst>
                                      </p:cBhvr>
                                      <p:rCtr x="21237" y="13657"/>
                                    </p:animMotion>
                                  </p:childTnLst>
                                </p:cTn>
                              </p:par>
                              <p:par>
                                <p:cTn id="18" presetID="42" presetClass="path" presetSubtype="0" accel="50000" decel="50000" fill="hold" nodeType="withEffect">
                                  <p:stCondLst>
                                    <p:cond delay="0"/>
                                  </p:stCondLst>
                                  <p:childTnLst>
                                    <p:animMotion origin="layout" path="M -0.13255 -0.5287 L 0.2974 -0.25069 " pathEditMode="relative" rAng="0" ptsTypes="AA">
                                      <p:cBhvr>
                                        <p:cTn id="19" dur="2000" fill="hold"/>
                                        <p:tgtEl>
                                          <p:spTgt spid="227"/>
                                        </p:tgtEl>
                                        <p:attrNameLst>
                                          <p:attrName>ppt_x</p:attrName>
                                          <p:attrName>ppt_y</p:attrName>
                                        </p:attrNameLst>
                                      </p:cBhvr>
                                      <p:rCtr x="21497" y="13889"/>
                                    </p:animMotion>
                                  </p:childTnLst>
                                </p:cTn>
                              </p:par>
                              <p:par>
                                <p:cTn id="20" presetID="1" presetClass="exit" presetSubtype="0" fill="hold"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1"/>
                                        </p:tgtEl>
                                        <p:attrNameLst>
                                          <p:attrName>style.visibility</p:attrName>
                                        </p:attrNameLst>
                                      </p:cBhvr>
                                      <p:to>
                                        <p:strVal val="visible"/>
                                      </p:to>
                                    </p:set>
                                    <p:animEffect transition="in" filter="wipe(down)">
                                      <p:cBhvr>
                                        <p:cTn id="26"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pic>
        <p:nvPicPr>
          <p:cNvPr id="153" name="Image 152">
            <a:extLst>
              <a:ext uri="{FF2B5EF4-FFF2-40B4-BE49-F238E27FC236}">
                <a16:creationId xmlns:a16="http://schemas.microsoft.com/office/drawing/2014/main" id="{AC25D121-6003-464D-9CCA-FCB4DC872FC4}"/>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62081" y="3617663"/>
            <a:ext cx="2645850" cy="1068748"/>
          </a:xfrm>
          <a:prstGeom prst="rect">
            <a:avLst/>
          </a:prstGeom>
        </p:spPr>
      </p:pic>
      <p:pic>
        <p:nvPicPr>
          <p:cNvPr id="62" name="Image 61">
            <a:extLst>
              <a:ext uri="{FF2B5EF4-FFF2-40B4-BE49-F238E27FC236}">
                <a16:creationId xmlns:a16="http://schemas.microsoft.com/office/drawing/2014/main" id="{9431F78F-DD18-4A67-8A6F-D090B0F274B5}"/>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61716" y="3620526"/>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7"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64" name="Image 63">
            <a:extLst>
              <a:ext uri="{FF2B5EF4-FFF2-40B4-BE49-F238E27FC236}">
                <a16:creationId xmlns:a16="http://schemas.microsoft.com/office/drawing/2014/main" id="{748A122A-D1A6-4A80-852C-75C4FC5350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44742" y="2239220"/>
            <a:ext cx="481229" cy="2576763"/>
          </a:xfrm>
          <a:prstGeom prst="rect">
            <a:avLst/>
          </a:prstGeom>
        </p:spPr>
      </p:pic>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12" cstate="screen">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8" name="Image 87">
            <a:extLst>
              <a:ext uri="{FF2B5EF4-FFF2-40B4-BE49-F238E27FC236}">
                <a16:creationId xmlns:a16="http://schemas.microsoft.com/office/drawing/2014/main" id="{8FFB9660-F60B-4640-B4DA-B8A250C6D78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05901" y="2241049"/>
            <a:ext cx="481229" cy="2576763"/>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grpSp>
        <p:nvGrpSpPr>
          <p:cNvPr id="84" name="Groupe 83">
            <a:extLst>
              <a:ext uri="{FF2B5EF4-FFF2-40B4-BE49-F238E27FC236}">
                <a16:creationId xmlns:a16="http://schemas.microsoft.com/office/drawing/2014/main" id="{23EE2122-069C-458C-8624-6D99CE1EEAC8}"/>
              </a:ext>
            </a:extLst>
          </p:cNvPr>
          <p:cNvGrpSpPr/>
          <p:nvPr/>
        </p:nvGrpSpPr>
        <p:grpSpPr>
          <a:xfrm>
            <a:off x="647645" y="2451695"/>
            <a:ext cx="1259527" cy="967605"/>
            <a:chOff x="939279" y="4064192"/>
            <a:chExt cx="1259527" cy="967605"/>
          </a:xfrm>
        </p:grpSpPr>
        <p:pic>
          <p:nvPicPr>
            <p:cNvPr id="66" name="Image 65">
              <a:extLst>
                <a:ext uri="{FF2B5EF4-FFF2-40B4-BE49-F238E27FC236}">
                  <a16:creationId xmlns:a16="http://schemas.microsoft.com/office/drawing/2014/main" id="{FEF51A34-A320-4CAD-884F-F9DA9D003E4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39279" y="4064192"/>
              <a:ext cx="1259527" cy="967605"/>
            </a:xfrm>
            <a:prstGeom prst="rect">
              <a:avLst/>
            </a:prstGeom>
          </p:spPr>
        </p:pic>
        <p:sp>
          <p:nvSpPr>
            <p:cNvPr id="81" name="Ellipse 80">
              <a:extLst>
                <a:ext uri="{FF2B5EF4-FFF2-40B4-BE49-F238E27FC236}">
                  <a16:creationId xmlns:a16="http://schemas.microsoft.com/office/drawing/2014/main" id="{A3DA2D7F-2CC7-444E-9E56-B918FF04F933}"/>
                </a:ext>
              </a:extLst>
            </p:cNvPr>
            <p:cNvSpPr/>
            <p:nvPr/>
          </p:nvSpPr>
          <p:spPr>
            <a:xfrm>
              <a:off x="1334019" y="4533914"/>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01" name="Groupe 100">
            <a:extLst>
              <a:ext uri="{FF2B5EF4-FFF2-40B4-BE49-F238E27FC236}">
                <a16:creationId xmlns:a16="http://schemas.microsoft.com/office/drawing/2014/main" id="{2FBB9009-E2A3-470A-AB96-F46533CFC2BE}"/>
              </a:ext>
            </a:extLst>
          </p:cNvPr>
          <p:cNvGrpSpPr>
            <a:grpSpLocks noChangeAspect="1"/>
          </p:cNvGrpSpPr>
          <p:nvPr/>
        </p:nvGrpSpPr>
        <p:grpSpPr>
          <a:xfrm rot="21292760">
            <a:off x="1764385" y="4180312"/>
            <a:ext cx="432000" cy="399138"/>
            <a:chOff x="2965398" y="2365829"/>
            <a:chExt cx="356015" cy="323082"/>
          </a:xfrm>
        </p:grpSpPr>
        <p:sp>
          <p:nvSpPr>
            <p:cNvPr id="103" name="Oval 20">
              <a:extLst>
                <a:ext uri="{FF2B5EF4-FFF2-40B4-BE49-F238E27FC236}">
                  <a16:creationId xmlns:a16="http://schemas.microsoft.com/office/drawing/2014/main" id="{4753172E-F9FD-402A-B0EC-ED720E01401C}"/>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Zone de texte 30">
              <a:extLst>
                <a:ext uri="{FF2B5EF4-FFF2-40B4-BE49-F238E27FC236}">
                  <a16:creationId xmlns:a16="http://schemas.microsoft.com/office/drawing/2014/main" id="{ECF8F5F0-9C06-4138-9EE9-0504A58032B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16" name="Groupe 115">
            <a:extLst>
              <a:ext uri="{FF2B5EF4-FFF2-40B4-BE49-F238E27FC236}">
                <a16:creationId xmlns:a16="http://schemas.microsoft.com/office/drawing/2014/main" id="{ECE3977F-00EA-4ED4-874B-50DB3FAD2F13}"/>
              </a:ext>
            </a:extLst>
          </p:cNvPr>
          <p:cNvGrpSpPr>
            <a:grpSpLocks noChangeAspect="1"/>
          </p:cNvGrpSpPr>
          <p:nvPr/>
        </p:nvGrpSpPr>
        <p:grpSpPr>
          <a:xfrm rot="21292760">
            <a:off x="1419934" y="2877818"/>
            <a:ext cx="432000" cy="399138"/>
            <a:chOff x="2965398" y="2365829"/>
            <a:chExt cx="356015" cy="323082"/>
          </a:xfrm>
        </p:grpSpPr>
        <p:sp>
          <p:nvSpPr>
            <p:cNvPr id="117" name="Oval 20">
              <a:extLst>
                <a:ext uri="{FF2B5EF4-FFF2-40B4-BE49-F238E27FC236}">
                  <a16:creationId xmlns:a16="http://schemas.microsoft.com/office/drawing/2014/main" id="{6D3141BB-4572-4877-A970-6CA16BE765F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7DCC2EDD-07C5-494D-ABA8-8D10B2B70E3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9" name="Groupe 118">
            <a:extLst>
              <a:ext uri="{FF2B5EF4-FFF2-40B4-BE49-F238E27FC236}">
                <a16:creationId xmlns:a16="http://schemas.microsoft.com/office/drawing/2014/main" id="{EF0D9950-228F-4042-BBE8-32DAA5C5A732}"/>
              </a:ext>
            </a:extLst>
          </p:cNvPr>
          <p:cNvGrpSpPr>
            <a:grpSpLocks noChangeAspect="1"/>
          </p:cNvGrpSpPr>
          <p:nvPr/>
        </p:nvGrpSpPr>
        <p:grpSpPr>
          <a:xfrm rot="21292760">
            <a:off x="3080151" y="3877905"/>
            <a:ext cx="360000" cy="332615"/>
            <a:chOff x="2965398" y="2365829"/>
            <a:chExt cx="356015" cy="323082"/>
          </a:xfrm>
        </p:grpSpPr>
        <p:sp>
          <p:nvSpPr>
            <p:cNvPr id="120" name="Oval 20">
              <a:extLst>
                <a:ext uri="{FF2B5EF4-FFF2-40B4-BE49-F238E27FC236}">
                  <a16:creationId xmlns:a16="http://schemas.microsoft.com/office/drawing/2014/main" id="{167D63A1-7931-431D-8915-10161DC081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FC20C36F-52DB-4AE8-98FE-A517DA5EABC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2" name="Groupe 121">
            <a:extLst>
              <a:ext uri="{FF2B5EF4-FFF2-40B4-BE49-F238E27FC236}">
                <a16:creationId xmlns:a16="http://schemas.microsoft.com/office/drawing/2014/main" id="{E6C5C6A1-8C68-4B7C-8AE6-5AE67D6C5AE1}"/>
              </a:ext>
            </a:extLst>
          </p:cNvPr>
          <p:cNvGrpSpPr>
            <a:grpSpLocks noChangeAspect="1"/>
          </p:cNvGrpSpPr>
          <p:nvPr/>
        </p:nvGrpSpPr>
        <p:grpSpPr>
          <a:xfrm rot="21292760">
            <a:off x="4439758" y="3874205"/>
            <a:ext cx="360000" cy="320865"/>
            <a:chOff x="2966621" y="2363837"/>
            <a:chExt cx="356015" cy="311669"/>
          </a:xfrm>
        </p:grpSpPr>
        <p:sp>
          <p:nvSpPr>
            <p:cNvPr id="123" name="Oval 20">
              <a:extLst>
                <a:ext uri="{FF2B5EF4-FFF2-40B4-BE49-F238E27FC236}">
                  <a16:creationId xmlns:a16="http://schemas.microsoft.com/office/drawing/2014/main" id="{7D219539-2902-477B-B793-54DD2919407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Zone de texte 30">
              <a:extLst>
                <a:ext uri="{FF2B5EF4-FFF2-40B4-BE49-F238E27FC236}">
                  <a16:creationId xmlns:a16="http://schemas.microsoft.com/office/drawing/2014/main" id="{BC4AC48C-496F-4C71-865F-AA0A87F22B63}"/>
                </a:ext>
              </a:extLst>
            </p:cNvPr>
            <p:cNvSpPr txBox="1"/>
            <p:nvPr/>
          </p:nvSpPr>
          <p:spPr>
            <a:xfrm rot="307240">
              <a:off x="2966621" y="2363837"/>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grpSp>
        <p:nvGrpSpPr>
          <p:cNvPr id="10" name="Groupe 9">
            <a:extLst>
              <a:ext uri="{FF2B5EF4-FFF2-40B4-BE49-F238E27FC236}">
                <a16:creationId xmlns:a16="http://schemas.microsoft.com/office/drawing/2014/main" id="{D45E80B1-7305-4C98-BA0E-A3FAE8573613}"/>
              </a:ext>
            </a:extLst>
          </p:cNvPr>
          <p:cNvGrpSpPr/>
          <p:nvPr/>
        </p:nvGrpSpPr>
        <p:grpSpPr>
          <a:xfrm>
            <a:off x="3618947" y="1401181"/>
            <a:ext cx="868457" cy="559426"/>
            <a:chOff x="3618947" y="1401181"/>
            <a:chExt cx="868457" cy="559426"/>
          </a:xfrm>
        </p:grpSpPr>
        <p:pic>
          <p:nvPicPr>
            <p:cNvPr id="74" name="Image 73">
              <a:extLst>
                <a:ext uri="{FF2B5EF4-FFF2-40B4-BE49-F238E27FC236}">
                  <a16:creationId xmlns:a16="http://schemas.microsoft.com/office/drawing/2014/main" id="{69AB587F-F252-49B7-BC12-04B12A05C07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18947" y="1401181"/>
              <a:ext cx="373923" cy="419843"/>
            </a:xfrm>
            <a:prstGeom prst="rect">
              <a:avLst/>
            </a:prstGeom>
          </p:spPr>
        </p:pic>
        <p:pic>
          <p:nvPicPr>
            <p:cNvPr id="91" name="Image 90">
              <a:extLst>
                <a:ext uri="{FF2B5EF4-FFF2-40B4-BE49-F238E27FC236}">
                  <a16:creationId xmlns:a16="http://schemas.microsoft.com/office/drawing/2014/main" id="{8BCB3463-6895-447C-ACB2-3E32C1E3910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113481" y="1540764"/>
              <a:ext cx="373923" cy="419843"/>
            </a:xfrm>
            <a:prstGeom prst="rect">
              <a:avLst/>
            </a:prstGeom>
          </p:spPr>
        </p:pic>
      </p:grpSp>
      <p:grpSp>
        <p:nvGrpSpPr>
          <p:cNvPr id="137" name="Groupe 136">
            <a:extLst>
              <a:ext uri="{FF2B5EF4-FFF2-40B4-BE49-F238E27FC236}">
                <a16:creationId xmlns:a16="http://schemas.microsoft.com/office/drawing/2014/main" id="{30E28228-BF00-40D5-A046-DDC3DA1C3291}"/>
              </a:ext>
            </a:extLst>
          </p:cNvPr>
          <p:cNvGrpSpPr>
            <a:grpSpLocks noChangeAspect="1"/>
          </p:cNvGrpSpPr>
          <p:nvPr/>
        </p:nvGrpSpPr>
        <p:grpSpPr>
          <a:xfrm rot="21292760">
            <a:off x="3935959" y="1398687"/>
            <a:ext cx="360000" cy="332615"/>
            <a:chOff x="2965398" y="2365829"/>
            <a:chExt cx="356015" cy="323082"/>
          </a:xfrm>
        </p:grpSpPr>
        <p:sp>
          <p:nvSpPr>
            <p:cNvPr id="138" name="Oval 20">
              <a:extLst>
                <a:ext uri="{FF2B5EF4-FFF2-40B4-BE49-F238E27FC236}">
                  <a16:creationId xmlns:a16="http://schemas.microsoft.com/office/drawing/2014/main" id="{FFD27070-9AF2-4129-80CE-17F71C92493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Zone de texte 30">
              <a:extLst>
                <a:ext uri="{FF2B5EF4-FFF2-40B4-BE49-F238E27FC236}">
                  <a16:creationId xmlns:a16="http://schemas.microsoft.com/office/drawing/2014/main" id="{AD1039C0-EFA3-4E29-AE3B-CAD26F7FA07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19"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66598" y="3587456"/>
            <a:ext cx="1826477" cy="1925176"/>
          </a:xfrm>
          <a:prstGeom prst="rect">
            <a:avLst/>
          </a:prstGeom>
        </p:spPr>
      </p:pic>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nvGrpSpPr>
          <p:cNvPr id="11" name="Groupe 10">
            <a:extLst>
              <a:ext uri="{FF2B5EF4-FFF2-40B4-BE49-F238E27FC236}">
                <a16:creationId xmlns:a16="http://schemas.microsoft.com/office/drawing/2014/main" id="{22D41CEC-9097-43A5-AEDD-92C0177A9A82}"/>
              </a:ext>
            </a:extLst>
          </p:cNvPr>
          <p:cNvGrpSpPr/>
          <p:nvPr/>
        </p:nvGrpSpPr>
        <p:grpSpPr>
          <a:xfrm>
            <a:off x="1991490" y="1352147"/>
            <a:ext cx="2771805" cy="2594862"/>
            <a:chOff x="1991490" y="1352147"/>
            <a:chExt cx="2771805" cy="2594862"/>
          </a:xfrm>
        </p:grpSpPr>
        <p:sp>
          <p:nvSpPr>
            <p:cNvPr id="100" name="Forme libre : forme 99">
              <a:extLst>
                <a:ext uri="{FF2B5EF4-FFF2-40B4-BE49-F238E27FC236}">
                  <a16:creationId xmlns:a16="http://schemas.microsoft.com/office/drawing/2014/main" id="{AC32BBAC-3CA7-4634-A0E1-99B20AFE6FD3}"/>
                </a:ext>
              </a:extLst>
            </p:cNvPr>
            <p:cNvSpPr/>
            <p:nvPr/>
          </p:nvSpPr>
          <p:spPr>
            <a:xfrm>
              <a:off x="2405029" y="1352147"/>
              <a:ext cx="2358266" cy="2594862"/>
            </a:xfrm>
            <a:custGeom>
              <a:avLst/>
              <a:gdLst>
                <a:gd name="connsiteX0" fmla="*/ 0 w 2294690"/>
                <a:gd name="connsiteY0" fmla="*/ 1710703 h 2446790"/>
                <a:gd name="connsiteX1" fmla="*/ 359764 w 2294690"/>
                <a:gd name="connsiteY1" fmla="*/ 496500 h 2446790"/>
                <a:gd name="connsiteX2" fmla="*/ 1199213 w 2294690"/>
                <a:gd name="connsiteY2" fmla="*/ 1825 h 2446790"/>
                <a:gd name="connsiteX3" fmla="*/ 2008682 w 2294690"/>
                <a:gd name="connsiteY3" fmla="*/ 646402 h 2446790"/>
                <a:gd name="connsiteX4" fmla="*/ 2278505 w 2294690"/>
                <a:gd name="connsiteY4" fmla="*/ 976185 h 2446790"/>
                <a:gd name="connsiteX5" fmla="*/ 2218544 w 2294690"/>
                <a:gd name="connsiteY5" fmla="*/ 1410900 h 2446790"/>
                <a:gd name="connsiteX6" fmla="*/ 1843790 w 2294690"/>
                <a:gd name="connsiteY6" fmla="*/ 1890585 h 2446790"/>
                <a:gd name="connsiteX7" fmla="*/ 1349115 w 2294690"/>
                <a:gd name="connsiteY7" fmla="*/ 2325300 h 2446790"/>
                <a:gd name="connsiteX8" fmla="*/ 944380 w 2294690"/>
                <a:gd name="connsiteY8" fmla="*/ 2445221 h 2446790"/>
                <a:gd name="connsiteX9" fmla="*/ 239842 w 2294690"/>
                <a:gd name="connsiteY9" fmla="*/ 2265339 h 2446790"/>
                <a:gd name="connsiteX10" fmla="*/ 0 w 2294690"/>
                <a:gd name="connsiteY10" fmla="*/ 1770664 h 2446790"/>
                <a:gd name="connsiteX11" fmla="*/ 0 w 2294690"/>
                <a:gd name="connsiteY11" fmla="*/ 1770664 h 2446790"/>
                <a:gd name="connsiteX0" fmla="*/ 0 w 2292478"/>
                <a:gd name="connsiteY0" fmla="*/ 1709206 h 2445293"/>
                <a:gd name="connsiteX1" fmla="*/ 359764 w 2292478"/>
                <a:gd name="connsiteY1" fmla="*/ 495003 h 2445293"/>
                <a:gd name="connsiteX2" fmla="*/ 1199213 w 2292478"/>
                <a:gd name="connsiteY2" fmla="*/ 328 h 2445293"/>
                <a:gd name="connsiteX3" fmla="*/ 2038662 w 2292478"/>
                <a:gd name="connsiteY3" fmla="*/ 554964 h 2445293"/>
                <a:gd name="connsiteX4" fmla="*/ 2278505 w 2292478"/>
                <a:gd name="connsiteY4" fmla="*/ 974688 h 2445293"/>
                <a:gd name="connsiteX5" fmla="*/ 2218544 w 2292478"/>
                <a:gd name="connsiteY5" fmla="*/ 1409403 h 2445293"/>
                <a:gd name="connsiteX6" fmla="*/ 1843790 w 2292478"/>
                <a:gd name="connsiteY6" fmla="*/ 1889088 h 2445293"/>
                <a:gd name="connsiteX7" fmla="*/ 1349115 w 2292478"/>
                <a:gd name="connsiteY7" fmla="*/ 2323803 h 2445293"/>
                <a:gd name="connsiteX8" fmla="*/ 944380 w 2292478"/>
                <a:gd name="connsiteY8" fmla="*/ 2443724 h 2445293"/>
                <a:gd name="connsiteX9" fmla="*/ 239842 w 2292478"/>
                <a:gd name="connsiteY9" fmla="*/ 2263842 h 2445293"/>
                <a:gd name="connsiteX10" fmla="*/ 0 w 2292478"/>
                <a:gd name="connsiteY10" fmla="*/ 1769167 h 2445293"/>
                <a:gd name="connsiteX11" fmla="*/ 0 w 2292478"/>
                <a:gd name="connsiteY11" fmla="*/ 1769167 h 2445293"/>
                <a:gd name="connsiteX0" fmla="*/ 0 w 2326943"/>
                <a:gd name="connsiteY0" fmla="*/ 1709620 h 2445707"/>
                <a:gd name="connsiteX1" fmla="*/ 359764 w 2326943"/>
                <a:gd name="connsiteY1" fmla="*/ 495417 h 2445707"/>
                <a:gd name="connsiteX2" fmla="*/ 1199213 w 2326943"/>
                <a:gd name="connsiteY2" fmla="*/ 742 h 2445707"/>
                <a:gd name="connsiteX3" fmla="*/ 2232300 w 2326943"/>
                <a:gd name="connsiteY3" fmla="*/ 587651 h 2445707"/>
                <a:gd name="connsiteX4" fmla="*/ 2278505 w 2326943"/>
                <a:gd name="connsiteY4" fmla="*/ 975102 h 2445707"/>
                <a:gd name="connsiteX5" fmla="*/ 2218544 w 2326943"/>
                <a:gd name="connsiteY5" fmla="*/ 1409817 h 2445707"/>
                <a:gd name="connsiteX6" fmla="*/ 1843790 w 2326943"/>
                <a:gd name="connsiteY6" fmla="*/ 1889502 h 2445707"/>
                <a:gd name="connsiteX7" fmla="*/ 1349115 w 2326943"/>
                <a:gd name="connsiteY7" fmla="*/ 2324217 h 2445707"/>
                <a:gd name="connsiteX8" fmla="*/ 944380 w 2326943"/>
                <a:gd name="connsiteY8" fmla="*/ 2444138 h 2445707"/>
                <a:gd name="connsiteX9" fmla="*/ 239842 w 2326943"/>
                <a:gd name="connsiteY9" fmla="*/ 2264256 h 2445707"/>
                <a:gd name="connsiteX10" fmla="*/ 0 w 2326943"/>
                <a:gd name="connsiteY10" fmla="*/ 1769581 h 2445707"/>
                <a:gd name="connsiteX11" fmla="*/ 0 w 2326943"/>
                <a:gd name="connsiteY11" fmla="*/ 1769581 h 2445707"/>
                <a:gd name="connsiteX0" fmla="*/ 0 w 2323860"/>
                <a:gd name="connsiteY0" fmla="*/ 1709620 h 2445707"/>
                <a:gd name="connsiteX1" fmla="*/ 359764 w 2323860"/>
                <a:gd name="connsiteY1" fmla="*/ 495417 h 2445707"/>
                <a:gd name="connsiteX2" fmla="*/ 1199213 w 2323860"/>
                <a:gd name="connsiteY2" fmla="*/ 742 h 2445707"/>
                <a:gd name="connsiteX3" fmla="*/ 2232300 w 2323860"/>
                <a:gd name="connsiteY3" fmla="*/ 587651 h 2445707"/>
                <a:gd name="connsiteX4" fmla="*/ 2278505 w 2323860"/>
                <a:gd name="connsiteY4" fmla="*/ 975102 h 2445707"/>
                <a:gd name="connsiteX5" fmla="*/ 2283090 w 2323860"/>
                <a:gd name="connsiteY5" fmla="*/ 1678758 h 2445707"/>
                <a:gd name="connsiteX6" fmla="*/ 1843790 w 2323860"/>
                <a:gd name="connsiteY6" fmla="*/ 1889502 h 2445707"/>
                <a:gd name="connsiteX7" fmla="*/ 1349115 w 2323860"/>
                <a:gd name="connsiteY7" fmla="*/ 2324217 h 2445707"/>
                <a:gd name="connsiteX8" fmla="*/ 944380 w 2323860"/>
                <a:gd name="connsiteY8" fmla="*/ 2444138 h 2445707"/>
                <a:gd name="connsiteX9" fmla="*/ 239842 w 2323860"/>
                <a:gd name="connsiteY9" fmla="*/ 2264256 h 2445707"/>
                <a:gd name="connsiteX10" fmla="*/ 0 w 2323860"/>
                <a:gd name="connsiteY10" fmla="*/ 1769581 h 2445707"/>
                <a:gd name="connsiteX11" fmla="*/ 0 w 2323860"/>
                <a:gd name="connsiteY11" fmla="*/ 1769581 h 2445707"/>
                <a:gd name="connsiteX0" fmla="*/ 0 w 2323860"/>
                <a:gd name="connsiteY0" fmla="*/ 1709620 h 2445145"/>
                <a:gd name="connsiteX1" fmla="*/ 359764 w 2323860"/>
                <a:gd name="connsiteY1" fmla="*/ 495417 h 2445145"/>
                <a:gd name="connsiteX2" fmla="*/ 1199213 w 2323860"/>
                <a:gd name="connsiteY2" fmla="*/ 742 h 2445145"/>
                <a:gd name="connsiteX3" fmla="*/ 2232300 w 2323860"/>
                <a:gd name="connsiteY3" fmla="*/ 587651 h 2445145"/>
                <a:gd name="connsiteX4" fmla="*/ 2278505 w 2323860"/>
                <a:gd name="connsiteY4" fmla="*/ 975102 h 2445145"/>
                <a:gd name="connsiteX5" fmla="*/ 2283090 w 2323860"/>
                <a:gd name="connsiteY5" fmla="*/ 1678758 h 2445145"/>
                <a:gd name="connsiteX6" fmla="*/ 1962124 w 2323860"/>
                <a:gd name="connsiteY6" fmla="*/ 2061625 h 2445145"/>
                <a:gd name="connsiteX7" fmla="*/ 1349115 w 2323860"/>
                <a:gd name="connsiteY7" fmla="*/ 2324217 h 2445145"/>
                <a:gd name="connsiteX8" fmla="*/ 944380 w 2323860"/>
                <a:gd name="connsiteY8" fmla="*/ 2444138 h 2445145"/>
                <a:gd name="connsiteX9" fmla="*/ 239842 w 2323860"/>
                <a:gd name="connsiteY9" fmla="*/ 2264256 h 2445145"/>
                <a:gd name="connsiteX10" fmla="*/ 0 w 2323860"/>
                <a:gd name="connsiteY10" fmla="*/ 1769581 h 2445145"/>
                <a:gd name="connsiteX11" fmla="*/ 0 w 2323860"/>
                <a:gd name="connsiteY11" fmla="*/ 1769581 h 2445145"/>
                <a:gd name="connsiteX0" fmla="*/ 0 w 2323860"/>
                <a:gd name="connsiteY0" fmla="*/ 1709620 h 2472468"/>
                <a:gd name="connsiteX1" fmla="*/ 359764 w 2323860"/>
                <a:gd name="connsiteY1" fmla="*/ 495417 h 2472468"/>
                <a:gd name="connsiteX2" fmla="*/ 1199213 w 2323860"/>
                <a:gd name="connsiteY2" fmla="*/ 742 h 2472468"/>
                <a:gd name="connsiteX3" fmla="*/ 2232300 w 2323860"/>
                <a:gd name="connsiteY3" fmla="*/ 587651 h 2472468"/>
                <a:gd name="connsiteX4" fmla="*/ 2278505 w 2323860"/>
                <a:gd name="connsiteY4" fmla="*/ 975102 h 2472468"/>
                <a:gd name="connsiteX5" fmla="*/ 2283090 w 2323860"/>
                <a:gd name="connsiteY5" fmla="*/ 1678758 h 2472468"/>
                <a:gd name="connsiteX6" fmla="*/ 1962124 w 2323860"/>
                <a:gd name="connsiteY6" fmla="*/ 2061625 h 2472468"/>
                <a:gd name="connsiteX7" fmla="*/ 1327600 w 2323860"/>
                <a:gd name="connsiteY7" fmla="*/ 2431793 h 2472468"/>
                <a:gd name="connsiteX8" fmla="*/ 944380 w 2323860"/>
                <a:gd name="connsiteY8" fmla="*/ 2444138 h 2472468"/>
                <a:gd name="connsiteX9" fmla="*/ 239842 w 2323860"/>
                <a:gd name="connsiteY9" fmla="*/ 2264256 h 2472468"/>
                <a:gd name="connsiteX10" fmla="*/ 0 w 2323860"/>
                <a:gd name="connsiteY10" fmla="*/ 1769581 h 2472468"/>
                <a:gd name="connsiteX11" fmla="*/ 0 w 2323860"/>
                <a:gd name="connsiteY11" fmla="*/ 1769581 h 2472468"/>
                <a:gd name="connsiteX0" fmla="*/ 0 w 2323860"/>
                <a:gd name="connsiteY0" fmla="*/ 1709620 h 2694430"/>
                <a:gd name="connsiteX1" fmla="*/ 359764 w 2323860"/>
                <a:gd name="connsiteY1" fmla="*/ 495417 h 2694430"/>
                <a:gd name="connsiteX2" fmla="*/ 1199213 w 2323860"/>
                <a:gd name="connsiteY2" fmla="*/ 742 h 2694430"/>
                <a:gd name="connsiteX3" fmla="*/ 2232300 w 2323860"/>
                <a:gd name="connsiteY3" fmla="*/ 587651 h 2694430"/>
                <a:gd name="connsiteX4" fmla="*/ 2278505 w 2323860"/>
                <a:gd name="connsiteY4" fmla="*/ 975102 h 2694430"/>
                <a:gd name="connsiteX5" fmla="*/ 2283090 w 2323860"/>
                <a:gd name="connsiteY5" fmla="*/ 1678758 h 2694430"/>
                <a:gd name="connsiteX6" fmla="*/ 1962124 w 2323860"/>
                <a:gd name="connsiteY6" fmla="*/ 2061625 h 2694430"/>
                <a:gd name="connsiteX7" fmla="*/ 1327600 w 2323860"/>
                <a:gd name="connsiteY7" fmla="*/ 2431793 h 2694430"/>
                <a:gd name="connsiteX8" fmla="*/ 847561 w 2323860"/>
                <a:gd name="connsiteY8" fmla="*/ 2691564 h 2694430"/>
                <a:gd name="connsiteX9" fmla="*/ 239842 w 2323860"/>
                <a:gd name="connsiteY9" fmla="*/ 2264256 h 2694430"/>
                <a:gd name="connsiteX10" fmla="*/ 0 w 2323860"/>
                <a:gd name="connsiteY10" fmla="*/ 1769581 h 2694430"/>
                <a:gd name="connsiteX11" fmla="*/ 0 w 2323860"/>
                <a:gd name="connsiteY11" fmla="*/ 1769581 h 2694430"/>
                <a:gd name="connsiteX0" fmla="*/ 45201 w 2369061"/>
                <a:gd name="connsiteY0" fmla="*/ 1709620 h 2691615"/>
                <a:gd name="connsiteX1" fmla="*/ 404965 w 2369061"/>
                <a:gd name="connsiteY1" fmla="*/ 495417 h 2691615"/>
                <a:gd name="connsiteX2" fmla="*/ 1244414 w 2369061"/>
                <a:gd name="connsiteY2" fmla="*/ 742 h 2691615"/>
                <a:gd name="connsiteX3" fmla="*/ 2277501 w 2369061"/>
                <a:gd name="connsiteY3" fmla="*/ 587651 h 2691615"/>
                <a:gd name="connsiteX4" fmla="*/ 2323706 w 2369061"/>
                <a:gd name="connsiteY4" fmla="*/ 975102 h 2691615"/>
                <a:gd name="connsiteX5" fmla="*/ 2328291 w 2369061"/>
                <a:gd name="connsiteY5" fmla="*/ 1678758 h 2691615"/>
                <a:gd name="connsiteX6" fmla="*/ 2007325 w 2369061"/>
                <a:gd name="connsiteY6" fmla="*/ 2061625 h 2691615"/>
                <a:gd name="connsiteX7" fmla="*/ 1372801 w 2369061"/>
                <a:gd name="connsiteY7" fmla="*/ 2431793 h 2691615"/>
                <a:gd name="connsiteX8" fmla="*/ 892762 w 2369061"/>
                <a:gd name="connsiteY8" fmla="*/ 2691564 h 2691615"/>
                <a:gd name="connsiteX9" fmla="*/ 69890 w 2369061"/>
                <a:gd name="connsiteY9" fmla="*/ 2447136 h 2691615"/>
                <a:gd name="connsiteX10" fmla="*/ 45201 w 2369061"/>
                <a:gd name="connsiteY10" fmla="*/ 1769581 h 2691615"/>
                <a:gd name="connsiteX11" fmla="*/ 45201 w 2369061"/>
                <a:gd name="connsiteY11" fmla="*/ 1769581 h 2691615"/>
                <a:gd name="connsiteX0" fmla="*/ 333487 w 2657347"/>
                <a:gd name="connsiteY0" fmla="*/ 1709620 h 2691615"/>
                <a:gd name="connsiteX1" fmla="*/ 693251 w 2657347"/>
                <a:gd name="connsiteY1" fmla="*/ 495417 h 2691615"/>
                <a:gd name="connsiteX2" fmla="*/ 1532700 w 2657347"/>
                <a:gd name="connsiteY2" fmla="*/ 742 h 2691615"/>
                <a:gd name="connsiteX3" fmla="*/ 2565787 w 2657347"/>
                <a:gd name="connsiteY3" fmla="*/ 587651 h 2691615"/>
                <a:gd name="connsiteX4" fmla="*/ 2611992 w 2657347"/>
                <a:gd name="connsiteY4" fmla="*/ 975102 h 2691615"/>
                <a:gd name="connsiteX5" fmla="*/ 2616577 w 2657347"/>
                <a:gd name="connsiteY5" fmla="*/ 1678758 h 2691615"/>
                <a:gd name="connsiteX6" fmla="*/ 2295611 w 2657347"/>
                <a:gd name="connsiteY6" fmla="*/ 2061625 h 2691615"/>
                <a:gd name="connsiteX7" fmla="*/ 1661087 w 2657347"/>
                <a:gd name="connsiteY7" fmla="*/ 2431793 h 2691615"/>
                <a:gd name="connsiteX8" fmla="*/ 1181048 w 2657347"/>
                <a:gd name="connsiteY8" fmla="*/ 2691564 h 2691615"/>
                <a:gd name="connsiteX9" fmla="*/ 358176 w 2657347"/>
                <a:gd name="connsiteY9" fmla="*/ 2447136 h 2691615"/>
                <a:gd name="connsiteX10" fmla="*/ 333487 w 2657347"/>
                <a:gd name="connsiteY10" fmla="*/ 1769581 h 2691615"/>
                <a:gd name="connsiteX11" fmla="*/ 0 w 2657347"/>
                <a:gd name="connsiteY11" fmla="*/ 1726550 h 2691615"/>
                <a:gd name="connsiteX0" fmla="*/ 365760 w 2689620"/>
                <a:gd name="connsiteY0" fmla="*/ 1709620 h 2691612"/>
                <a:gd name="connsiteX1" fmla="*/ 725524 w 2689620"/>
                <a:gd name="connsiteY1" fmla="*/ 495417 h 2691612"/>
                <a:gd name="connsiteX2" fmla="*/ 1564973 w 2689620"/>
                <a:gd name="connsiteY2" fmla="*/ 742 h 2691612"/>
                <a:gd name="connsiteX3" fmla="*/ 2598060 w 2689620"/>
                <a:gd name="connsiteY3" fmla="*/ 587651 h 2691612"/>
                <a:gd name="connsiteX4" fmla="*/ 2644265 w 2689620"/>
                <a:gd name="connsiteY4" fmla="*/ 975102 h 2691612"/>
                <a:gd name="connsiteX5" fmla="*/ 2648850 w 2689620"/>
                <a:gd name="connsiteY5" fmla="*/ 1678758 h 2691612"/>
                <a:gd name="connsiteX6" fmla="*/ 2327884 w 2689620"/>
                <a:gd name="connsiteY6" fmla="*/ 2061625 h 2691612"/>
                <a:gd name="connsiteX7" fmla="*/ 1693360 w 2689620"/>
                <a:gd name="connsiteY7" fmla="*/ 2431793 h 2691612"/>
                <a:gd name="connsiteX8" fmla="*/ 1213321 w 2689620"/>
                <a:gd name="connsiteY8" fmla="*/ 2691564 h 2691612"/>
                <a:gd name="connsiteX9" fmla="*/ 390449 w 2689620"/>
                <a:gd name="connsiteY9" fmla="*/ 2447136 h 2691612"/>
                <a:gd name="connsiteX10" fmla="*/ 0 w 2689620"/>
                <a:gd name="connsiteY10" fmla="*/ 1801854 h 2691612"/>
                <a:gd name="connsiteX11" fmla="*/ 32273 w 2689620"/>
                <a:gd name="connsiteY11" fmla="*/ 1726550 h 2691612"/>
                <a:gd name="connsiteX0" fmla="*/ 21516 w 2689620"/>
                <a:gd name="connsiteY0" fmla="*/ 1720384 h 2691618"/>
                <a:gd name="connsiteX1" fmla="*/ 725524 w 2689620"/>
                <a:gd name="connsiteY1" fmla="*/ 495423 h 2691618"/>
                <a:gd name="connsiteX2" fmla="*/ 1564973 w 2689620"/>
                <a:gd name="connsiteY2" fmla="*/ 748 h 2691618"/>
                <a:gd name="connsiteX3" fmla="*/ 2598060 w 2689620"/>
                <a:gd name="connsiteY3" fmla="*/ 587657 h 2691618"/>
                <a:gd name="connsiteX4" fmla="*/ 2644265 w 2689620"/>
                <a:gd name="connsiteY4" fmla="*/ 975108 h 2691618"/>
                <a:gd name="connsiteX5" fmla="*/ 2648850 w 2689620"/>
                <a:gd name="connsiteY5" fmla="*/ 1678764 h 2691618"/>
                <a:gd name="connsiteX6" fmla="*/ 2327884 w 2689620"/>
                <a:gd name="connsiteY6" fmla="*/ 2061631 h 2691618"/>
                <a:gd name="connsiteX7" fmla="*/ 1693360 w 2689620"/>
                <a:gd name="connsiteY7" fmla="*/ 2431799 h 2691618"/>
                <a:gd name="connsiteX8" fmla="*/ 1213321 w 2689620"/>
                <a:gd name="connsiteY8" fmla="*/ 2691570 h 2691618"/>
                <a:gd name="connsiteX9" fmla="*/ 390449 w 2689620"/>
                <a:gd name="connsiteY9" fmla="*/ 2447142 h 2691618"/>
                <a:gd name="connsiteX10" fmla="*/ 0 w 2689620"/>
                <a:gd name="connsiteY10" fmla="*/ 1801860 h 2691618"/>
                <a:gd name="connsiteX11" fmla="*/ 32273 w 2689620"/>
                <a:gd name="connsiteY11" fmla="*/ 1726556 h 2691618"/>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687284"/>
                <a:gd name="connsiteY0" fmla="*/ 1613250 h 2584484"/>
                <a:gd name="connsiteX1" fmla="*/ 725524 w 2687284"/>
                <a:gd name="connsiteY1" fmla="*/ 388289 h 2584484"/>
                <a:gd name="connsiteX2" fmla="*/ 1597246 w 2687284"/>
                <a:gd name="connsiteY2" fmla="*/ 1191 h 2584484"/>
                <a:gd name="connsiteX3" fmla="*/ 2598060 w 2687284"/>
                <a:gd name="connsiteY3" fmla="*/ 480523 h 2584484"/>
                <a:gd name="connsiteX4" fmla="*/ 2644265 w 2687284"/>
                <a:gd name="connsiteY4" fmla="*/ 867974 h 2584484"/>
                <a:gd name="connsiteX5" fmla="*/ 2648850 w 2687284"/>
                <a:gd name="connsiteY5" fmla="*/ 1571630 h 2584484"/>
                <a:gd name="connsiteX6" fmla="*/ 2327884 w 2687284"/>
                <a:gd name="connsiteY6" fmla="*/ 1954497 h 2584484"/>
                <a:gd name="connsiteX7" fmla="*/ 1693360 w 2687284"/>
                <a:gd name="connsiteY7" fmla="*/ 2324665 h 2584484"/>
                <a:gd name="connsiteX8" fmla="*/ 1213321 w 2687284"/>
                <a:gd name="connsiteY8" fmla="*/ 2584436 h 2584484"/>
                <a:gd name="connsiteX9" fmla="*/ 390449 w 2687284"/>
                <a:gd name="connsiteY9" fmla="*/ 2340008 h 2584484"/>
                <a:gd name="connsiteX10" fmla="*/ 0 w 2687284"/>
                <a:gd name="connsiteY10" fmla="*/ 1694726 h 2584484"/>
                <a:gd name="connsiteX11" fmla="*/ 32273 w 2687284"/>
                <a:gd name="connsiteY11" fmla="*/ 1619422 h 2584484"/>
                <a:gd name="connsiteX0" fmla="*/ 21516 w 2968058"/>
                <a:gd name="connsiteY0" fmla="*/ 1613250 h 2584484"/>
                <a:gd name="connsiteX1" fmla="*/ 725524 w 2968058"/>
                <a:gd name="connsiteY1" fmla="*/ 388289 h 2584484"/>
                <a:gd name="connsiteX2" fmla="*/ 1597246 w 2968058"/>
                <a:gd name="connsiteY2" fmla="*/ 1191 h 2584484"/>
                <a:gd name="connsiteX3" fmla="*/ 2598060 w 2968058"/>
                <a:gd name="connsiteY3" fmla="*/ 480523 h 2584484"/>
                <a:gd name="connsiteX4" fmla="*/ 2967822 w 2968058"/>
                <a:gd name="connsiteY4" fmla="*/ 1191531 h 2584484"/>
                <a:gd name="connsiteX5" fmla="*/ 2648850 w 2968058"/>
                <a:gd name="connsiteY5" fmla="*/ 1571630 h 2584484"/>
                <a:gd name="connsiteX6" fmla="*/ 2327884 w 2968058"/>
                <a:gd name="connsiteY6" fmla="*/ 1954497 h 2584484"/>
                <a:gd name="connsiteX7" fmla="*/ 1693360 w 2968058"/>
                <a:gd name="connsiteY7" fmla="*/ 2324665 h 2584484"/>
                <a:gd name="connsiteX8" fmla="*/ 1213321 w 2968058"/>
                <a:gd name="connsiteY8" fmla="*/ 2584436 h 2584484"/>
                <a:gd name="connsiteX9" fmla="*/ 390449 w 2968058"/>
                <a:gd name="connsiteY9" fmla="*/ 2340008 h 2584484"/>
                <a:gd name="connsiteX10" fmla="*/ 0 w 2968058"/>
                <a:gd name="connsiteY10" fmla="*/ 1694726 h 2584484"/>
                <a:gd name="connsiteX11" fmla="*/ 32273 w 2968058"/>
                <a:gd name="connsiteY11" fmla="*/ 1619422 h 2584484"/>
                <a:gd name="connsiteX0" fmla="*/ 21516 w 2664171"/>
                <a:gd name="connsiteY0" fmla="*/ 1613250 h 2584484"/>
                <a:gd name="connsiteX1" fmla="*/ 725524 w 2664171"/>
                <a:gd name="connsiteY1" fmla="*/ 388289 h 2584484"/>
                <a:gd name="connsiteX2" fmla="*/ 1597246 w 2664171"/>
                <a:gd name="connsiteY2" fmla="*/ 1191 h 2584484"/>
                <a:gd name="connsiteX3" fmla="*/ 2598060 w 2664171"/>
                <a:gd name="connsiteY3" fmla="*/ 480523 h 2584484"/>
                <a:gd name="connsiteX4" fmla="*/ 2577857 w 2664171"/>
                <a:gd name="connsiteY4" fmla="*/ 1057060 h 2584484"/>
                <a:gd name="connsiteX5" fmla="*/ 2648850 w 2664171"/>
                <a:gd name="connsiteY5" fmla="*/ 1571630 h 2584484"/>
                <a:gd name="connsiteX6" fmla="*/ 2327884 w 2664171"/>
                <a:gd name="connsiteY6" fmla="*/ 1954497 h 2584484"/>
                <a:gd name="connsiteX7" fmla="*/ 1693360 w 2664171"/>
                <a:gd name="connsiteY7" fmla="*/ 2324665 h 2584484"/>
                <a:gd name="connsiteX8" fmla="*/ 1213321 w 2664171"/>
                <a:gd name="connsiteY8" fmla="*/ 2584436 h 2584484"/>
                <a:gd name="connsiteX9" fmla="*/ 390449 w 2664171"/>
                <a:gd name="connsiteY9" fmla="*/ 2340008 h 2584484"/>
                <a:gd name="connsiteX10" fmla="*/ 0 w 2664171"/>
                <a:gd name="connsiteY10" fmla="*/ 1694726 h 2584484"/>
                <a:gd name="connsiteX11" fmla="*/ 32273 w 2664171"/>
                <a:gd name="connsiteY11" fmla="*/ 1619422 h 2584484"/>
                <a:gd name="connsiteX0" fmla="*/ 21516 w 2688160"/>
                <a:gd name="connsiteY0" fmla="*/ 1613250 h 2584484"/>
                <a:gd name="connsiteX1" fmla="*/ 725524 w 2688160"/>
                <a:gd name="connsiteY1" fmla="*/ 388289 h 2584484"/>
                <a:gd name="connsiteX2" fmla="*/ 1597246 w 2688160"/>
                <a:gd name="connsiteY2" fmla="*/ 1191 h 2584484"/>
                <a:gd name="connsiteX3" fmla="*/ 2598060 w 2688160"/>
                <a:gd name="connsiteY3" fmla="*/ 480523 h 2584484"/>
                <a:gd name="connsiteX4" fmla="*/ 2577857 w 2688160"/>
                <a:gd name="connsiteY4" fmla="*/ 1057060 h 2584484"/>
                <a:gd name="connsiteX5" fmla="*/ 2043732 w 2688160"/>
                <a:gd name="connsiteY5" fmla="*/ 1275794 h 2584484"/>
                <a:gd name="connsiteX6" fmla="*/ 2327884 w 2688160"/>
                <a:gd name="connsiteY6" fmla="*/ 1954497 h 2584484"/>
                <a:gd name="connsiteX7" fmla="*/ 1693360 w 2688160"/>
                <a:gd name="connsiteY7" fmla="*/ 2324665 h 2584484"/>
                <a:gd name="connsiteX8" fmla="*/ 1213321 w 2688160"/>
                <a:gd name="connsiteY8" fmla="*/ 2584436 h 2584484"/>
                <a:gd name="connsiteX9" fmla="*/ 390449 w 2688160"/>
                <a:gd name="connsiteY9" fmla="*/ 2340008 h 2584484"/>
                <a:gd name="connsiteX10" fmla="*/ 0 w 2688160"/>
                <a:gd name="connsiteY10" fmla="*/ 1694726 h 2584484"/>
                <a:gd name="connsiteX11" fmla="*/ 32273 w 2688160"/>
                <a:gd name="connsiteY11" fmla="*/ 1619422 h 2584484"/>
                <a:gd name="connsiteX0" fmla="*/ 21516 w 2688160"/>
                <a:gd name="connsiteY0" fmla="*/ 1613250 h 2584484"/>
                <a:gd name="connsiteX1" fmla="*/ 725524 w 2688160"/>
                <a:gd name="connsiteY1" fmla="*/ 388289 h 2584484"/>
                <a:gd name="connsiteX2" fmla="*/ 1597246 w 2688160"/>
                <a:gd name="connsiteY2" fmla="*/ 1191 h 2584484"/>
                <a:gd name="connsiteX3" fmla="*/ 2598060 w 2688160"/>
                <a:gd name="connsiteY3" fmla="*/ 480523 h 2584484"/>
                <a:gd name="connsiteX4" fmla="*/ 2577857 w 2688160"/>
                <a:gd name="connsiteY4" fmla="*/ 1057060 h 2584484"/>
                <a:gd name="connsiteX5" fmla="*/ 2043732 w 2688160"/>
                <a:gd name="connsiteY5" fmla="*/ 1275794 h 2584484"/>
                <a:gd name="connsiteX6" fmla="*/ 1574849 w 2688160"/>
                <a:gd name="connsiteY6" fmla="*/ 1174568 h 2584484"/>
                <a:gd name="connsiteX7" fmla="*/ 1693360 w 2688160"/>
                <a:gd name="connsiteY7" fmla="*/ 2324665 h 2584484"/>
                <a:gd name="connsiteX8" fmla="*/ 1213321 w 2688160"/>
                <a:gd name="connsiteY8" fmla="*/ 2584436 h 2584484"/>
                <a:gd name="connsiteX9" fmla="*/ 390449 w 2688160"/>
                <a:gd name="connsiteY9" fmla="*/ 2340008 h 2584484"/>
                <a:gd name="connsiteX10" fmla="*/ 0 w 2688160"/>
                <a:gd name="connsiteY10" fmla="*/ 1694726 h 2584484"/>
                <a:gd name="connsiteX11" fmla="*/ 32273 w 2688160"/>
                <a:gd name="connsiteY11" fmla="*/ 1619422 h 2584484"/>
                <a:gd name="connsiteX0" fmla="*/ 21516 w 2688160"/>
                <a:gd name="connsiteY0" fmla="*/ 1613250 h 2661801"/>
                <a:gd name="connsiteX1" fmla="*/ 725524 w 2688160"/>
                <a:gd name="connsiteY1" fmla="*/ 388289 h 2661801"/>
                <a:gd name="connsiteX2" fmla="*/ 1597246 w 2688160"/>
                <a:gd name="connsiteY2" fmla="*/ 1191 h 2661801"/>
                <a:gd name="connsiteX3" fmla="*/ 2598060 w 2688160"/>
                <a:gd name="connsiteY3" fmla="*/ 480523 h 2661801"/>
                <a:gd name="connsiteX4" fmla="*/ 2577857 w 2688160"/>
                <a:gd name="connsiteY4" fmla="*/ 1057060 h 2661801"/>
                <a:gd name="connsiteX5" fmla="*/ 2043732 w 2688160"/>
                <a:gd name="connsiteY5" fmla="*/ 1275794 h 2661801"/>
                <a:gd name="connsiteX6" fmla="*/ 1574849 w 2688160"/>
                <a:gd name="connsiteY6" fmla="*/ 1174568 h 2661801"/>
                <a:gd name="connsiteX7" fmla="*/ 1182371 w 2688160"/>
                <a:gd name="connsiteY7" fmla="*/ 993406 h 2661801"/>
                <a:gd name="connsiteX8" fmla="*/ 1213321 w 2688160"/>
                <a:gd name="connsiteY8" fmla="*/ 2584436 h 2661801"/>
                <a:gd name="connsiteX9" fmla="*/ 390449 w 2688160"/>
                <a:gd name="connsiteY9" fmla="*/ 2340008 h 2661801"/>
                <a:gd name="connsiteX10" fmla="*/ 0 w 2688160"/>
                <a:gd name="connsiteY10" fmla="*/ 1694726 h 2661801"/>
                <a:gd name="connsiteX11" fmla="*/ 32273 w 2688160"/>
                <a:gd name="connsiteY11" fmla="*/ 1619422 h 2661801"/>
                <a:gd name="connsiteX0" fmla="*/ 21516 w 2688160"/>
                <a:gd name="connsiteY0" fmla="*/ 1613250 h 2679202"/>
                <a:gd name="connsiteX1" fmla="*/ 725524 w 2688160"/>
                <a:gd name="connsiteY1" fmla="*/ 388289 h 2679202"/>
                <a:gd name="connsiteX2" fmla="*/ 1597246 w 2688160"/>
                <a:gd name="connsiteY2" fmla="*/ 1191 h 2679202"/>
                <a:gd name="connsiteX3" fmla="*/ 2598060 w 2688160"/>
                <a:gd name="connsiteY3" fmla="*/ 480523 h 2679202"/>
                <a:gd name="connsiteX4" fmla="*/ 2577857 w 2688160"/>
                <a:gd name="connsiteY4" fmla="*/ 1057060 h 2679202"/>
                <a:gd name="connsiteX5" fmla="*/ 2043732 w 2688160"/>
                <a:gd name="connsiteY5" fmla="*/ 1275794 h 2679202"/>
                <a:gd name="connsiteX6" fmla="*/ 1574849 w 2688160"/>
                <a:gd name="connsiteY6" fmla="*/ 1174568 h 2679202"/>
                <a:gd name="connsiteX7" fmla="*/ 1182371 w 2688160"/>
                <a:gd name="connsiteY7" fmla="*/ 993406 h 2679202"/>
                <a:gd name="connsiteX8" fmla="*/ 736243 w 2688160"/>
                <a:gd name="connsiteY8" fmla="*/ 2604314 h 2679202"/>
                <a:gd name="connsiteX9" fmla="*/ 390449 w 2688160"/>
                <a:gd name="connsiteY9" fmla="*/ 2340008 h 2679202"/>
                <a:gd name="connsiteX10" fmla="*/ 0 w 2688160"/>
                <a:gd name="connsiteY10" fmla="*/ 1694726 h 2679202"/>
                <a:gd name="connsiteX11" fmla="*/ 32273 w 2688160"/>
                <a:gd name="connsiteY11" fmla="*/ 1619422 h 267920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74849 w 2688160"/>
                <a:gd name="connsiteY6" fmla="*/ 117456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32273 w 2688160"/>
                <a:gd name="connsiteY11" fmla="*/ 1619422 h 268126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54971 w 2688160"/>
                <a:gd name="connsiteY6" fmla="*/ 105529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32273 w 2688160"/>
                <a:gd name="connsiteY11" fmla="*/ 1619422 h 2681262"/>
                <a:gd name="connsiteX0" fmla="*/ 21516 w 2688160"/>
                <a:gd name="connsiteY0" fmla="*/ 1613250 h 2681262"/>
                <a:gd name="connsiteX1" fmla="*/ 725524 w 2688160"/>
                <a:gd name="connsiteY1" fmla="*/ 388289 h 2681262"/>
                <a:gd name="connsiteX2" fmla="*/ 1597246 w 2688160"/>
                <a:gd name="connsiteY2" fmla="*/ 1191 h 2681262"/>
                <a:gd name="connsiteX3" fmla="*/ 2598060 w 2688160"/>
                <a:gd name="connsiteY3" fmla="*/ 480523 h 2681262"/>
                <a:gd name="connsiteX4" fmla="*/ 2577857 w 2688160"/>
                <a:gd name="connsiteY4" fmla="*/ 1057060 h 2681262"/>
                <a:gd name="connsiteX5" fmla="*/ 2043732 w 2688160"/>
                <a:gd name="connsiteY5" fmla="*/ 1275794 h 2681262"/>
                <a:gd name="connsiteX6" fmla="*/ 1554971 w 2688160"/>
                <a:gd name="connsiteY6" fmla="*/ 1055298 h 2681262"/>
                <a:gd name="connsiteX7" fmla="*/ 1063102 w 2688160"/>
                <a:gd name="connsiteY7" fmla="*/ 963588 h 2681262"/>
                <a:gd name="connsiteX8" fmla="*/ 736243 w 2688160"/>
                <a:gd name="connsiteY8" fmla="*/ 2604314 h 2681262"/>
                <a:gd name="connsiteX9" fmla="*/ 390449 w 2688160"/>
                <a:gd name="connsiteY9" fmla="*/ 2340008 h 2681262"/>
                <a:gd name="connsiteX10" fmla="*/ 0 w 2688160"/>
                <a:gd name="connsiteY10" fmla="*/ 1694726 h 2681262"/>
                <a:gd name="connsiteX11" fmla="*/ 280752 w 2688160"/>
                <a:gd name="connsiteY11" fmla="*/ 1619422 h 2681262"/>
                <a:gd name="connsiteX0" fmla="*/ 299812 w 2688160"/>
                <a:gd name="connsiteY0" fmla="*/ 1513744 h 2681147"/>
                <a:gd name="connsiteX1" fmla="*/ 725524 w 2688160"/>
                <a:gd name="connsiteY1" fmla="*/ 388174 h 2681147"/>
                <a:gd name="connsiteX2" fmla="*/ 1597246 w 2688160"/>
                <a:gd name="connsiteY2" fmla="*/ 1076 h 2681147"/>
                <a:gd name="connsiteX3" fmla="*/ 2598060 w 2688160"/>
                <a:gd name="connsiteY3" fmla="*/ 480408 h 2681147"/>
                <a:gd name="connsiteX4" fmla="*/ 2577857 w 2688160"/>
                <a:gd name="connsiteY4" fmla="*/ 1056945 h 2681147"/>
                <a:gd name="connsiteX5" fmla="*/ 2043732 w 2688160"/>
                <a:gd name="connsiteY5" fmla="*/ 1275679 h 2681147"/>
                <a:gd name="connsiteX6" fmla="*/ 1554971 w 2688160"/>
                <a:gd name="connsiteY6" fmla="*/ 1055183 h 2681147"/>
                <a:gd name="connsiteX7" fmla="*/ 1063102 w 2688160"/>
                <a:gd name="connsiteY7" fmla="*/ 963473 h 2681147"/>
                <a:gd name="connsiteX8" fmla="*/ 736243 w 2688160"/>
                <a:gd name="connsiteY8" fmla="*/ 2604199 h 2681147"/>
                <a:gd name="connsiteX9" fmla="*/ 390449 w 2688160"/>
                <a:gd name="connsiteY9" fmla="*/ 2339893 h 2681147"/>
                <a:gd name="connsiteX10" fmla="*/ 0 w 2688160"/>
                <a:gd name="connsiteY10" fmla="*/ 1694611 h 2681147"/>
                <a:gd name="connsiteX11" fmla="*/ 280752 w 2688160"/>
                <a:gd name="connsiteY11" fmla="*/ 1619307 h 2681147"/>
                <a:gd name="connsiteX0" fmla="*/ 299812 w 2690307"/>
                <a:gd name="connsiteY0" fmla="*/ 1415352 h 2582755"/>
                <a:gd name="connsiteX1" fmla="*/ 725524 w 2690307"/>
                <a:gd name="connsiteY1" fmla="*/ 289782 h 2582755"/>
                <a:gd name="connsiteX2" fmla="*/ 1567428 w 2690307"/>
                <a:gd name="connsiteY2" fmla="*/ 2075 h 2582755"/>
                <a:gd name="connsiteX3" fmla="*/ 2598060 w 2690307"/>
                <a:gd name="connsiteY3" fmla="*/ 382016 h 2582755"/>
                <a:gd name="connsiteX4" fmla="*/ 2577857 w 2690307"/>
                <a:gd name="connsiteY4" fmla="*/ 958553 h 2582755"/>
                <a:gd name="connsiteX5" fmla="*/ 2043732 w 2690307"/>
                <a:gd name="connsiteY5" fmla="*/ 1177287 h 2582755"/>
                <a:gd name="connsiteX6" fmla="*/ 1554971 w 2690307"/>
                <a:gd name="connsiteY6" fmla="*/ 956791 h 2582755"/>
                <a:gd name="connsiteX7" fmla="*/ 1063102 w 2690307"/>
                <a:gd name="connsiteY7" fmla="*/ 865081 h 2582755"/>
                <a:gd name="connsiteX8" fmla="*/ 736243 w 2690307"/>
                <a:gd name="connsiteY8" fmla="*/ 2505807 h 2582755"/>
                <a:gd name="connsiteX9" fmla="*/ 390449 w 2690307"/>
                <a:gd name="connsiteY9" fmla="*/ 2241501 h 2582755"/>
                <a:gd name="connsiteX10" fmla="*/ 0 w 2690307"/>
                <a:gd name="connsiteY10" fmla="*/ 1596219 h 2582755"/>
                <a:gd name="connsiteX11" fmla="*/ 280752 w 2690307"/>
                <a:gd name="connsiteY11" fmla="*/ 1520915 h 2582755"/>
                <a:gd name="connsiteX0" fmla="*/ 299812 w 2690307"/>
                <a:gd name="connsiteY0" fmla="*/ 1418912 h 2586315"/>
                <a:gd name="connsiteX1" fmla="*/ 824916 w 2690307"/>
                <a:gd name="connsiteY1" fmla="*/ 253585 h 2586315"/>
                <a:gd name="connsiteX2" fmla="*/ 1567428 w 2690307"/>
                <a:gd name="connsiteY2" fmla="*/ 5635 h 2586315"/>
                <a:gd name="connsiteX3" fmla="*/ 2598060 w 2690307"/>
                <a:gd name="connsiteY3" fmla="*/ 385576 h 2586315"/>
                <a:gd name="connsiteX4" fmla="*/ 2577857 w 2690307"/>
                <a:gd name="connsiteY4" fmla="*/ 962113 h 2586315"/>
                <a:gd name="connsiteX5" fmla="*/ 2043732 w 2690307"/>
                <a:gd name="connsiteY5" fmla="*/ 1180847 h 2586315"/>
                <a:gd name="connsiteX6" fmla="*/ 1554971 w 2690307"/>
                <a:gd name="connsiteY6" fmla="*/ 960351 h 2586315"/>
                <a:gd name="connsiteX7" fmla="*/ 1063102 w 2690307"/>
                <a:gd name="connsiteY7" fmla="*/ 868641 h 2586315"/>
                <a:gd name="connsiteX8" fmla="*/ 736243 w 2690307"/>
                <a:gd name="connsiteY8" fmla="*/ 2509367 h 2586315"/>
                <a:gd name="connsiteX9" fmla="*/ 390449 w 2690307"/>
                <a:gd name="connsiteY9" fmla="*/ 2245061 h 2586315"/>
                <a:gd name="connsiteX10" fmla="*/ 0 w 2690307"/>
                <a:gd name="connsiteY10" fmla="*/ 1599779 h 2586315"/>
                <a:gd name="connsiteX11" fmla="*/ 280752 w 2690307"/>
                <a:gd name="connsiteY11" fmla="*/ 1524475 h 2586315"/>
                <a:gd name="connsiteX0" fmla="*/ 299812 w 2690307"/>
                <a:gd name="connsiteY0" fmla="*/ 1418912 h 2586315"/>
                <a:gd name="connsiteX1" fmla="*/ 824916 w 2690307"/>
                <a:gd name="connsiteY1" fmla="*/ 253585 h 2586315"/>
                <a:gd name="connsiteX2" fmla="*/ 1567428 w 2690307"/>
                <a:gd name="connsiteY2" fmla="*/ 5635 h 2586315"/>
                <a:gd name="connsiteX3" fmla="*/ 2598060 w 2690307"/>
                <a:gd name="connsiteY3" fmla="*/ 385576 h 2586315"/>
                <a:gd name="connsiteX4" fmla="*/ 2577857 w 2690307"/>
                <a:gd name="connsiteY4" fmla="*/ 962113 h 2586315"/>
                <a:gd name="connsiteX5" fmla="*/ 2043732 w 2690307"/>
                <a:gd name="connsiteY5" fmla="*/ 1180847 h 2586315"/>
                <a:gd name="connsiteX6" fmla="*/ 1554971 w 2690307"/>
                <a:gd name="connsiteY6" fmla="*/ 960351 h 2586315"/>
                <a:gd name="connsiteX7" fmla="*/ 1063102 w 2690307"/>
                <a:gd name="connsiteY7" fmla="*/ 868641 h 2586315"/>
                <a:gd name="connsiteX8" fmla="*/ 736243 w 2690307"/>
                <a:gd name="connsiteY8" fmla="*/ 2509367 h 2586315"/>
                <a:gd name="connsiteX9" fmla="*/ 390449 w 2690307"/>
                <a:gd name="connsiteY9" fmla="*/ 2245061 h 2586315"/>
                <a:gd name="connsiteX10" fmla="*/ 0 w 2690307"/>
                <a:gd name="connsiteY10" fmla="*/ 1599779 h 2586315"/>
                <a:gd name="connsiteX0" fmla="*/ 11578 w 2402073"/>
                <a:gd name="connsiteY0" fmla="*/ 1418912 h 2590127"/>
                <a:gd name="connsiteX1" fmla="*/ 536682 w 2402073"/>
                <a:gd name="connsiteY1" fmla="*/ 253585 h 2590127"/>
                <a:gd name="connsiteX2" fmla="*/ 1279194 w 2402073"/>
                <a:gd name="connsiteY2" fmla="*/ 5635 h 2590127"/>
                <a:gd name="connsiteX3" fmla="*/ 2309826 w 2402073"/>
                <a:gd name="connsiteY3" fmla="*/ 385576 h 2590127"/>
                <a:gd name="connsiteX4" fmla="*/ 2289623 w 2402073"/>
                <a:gd name="connsiteY4" fmla="*/ 962113 h 2590127"/>
                <a:gd name="connsiteX5" fmla="*/ 1755498 w 2402073"/>
                <a:gd name="connsiteY5" fmla="*/ 1180847 h 2590127"/>
                <a:gd name="connsiteX6" fmla="*/ 1266737 w 2402073"/>
                <a:gd name="connsiteY6" fmla="*/ 960351 h 2590127"/>
                <a:gd name="connsiteX7" fmla="*/ 774868 w 2402073"/>
                <a:gd name="connsiteY7" fmla="*/ 868641 h 2590127"/>
                <a:gd name="connsiteX8" fmla="*/ 448009 w 2402073"/>
                <a:gd name="connsiteY8" fmla="*/ 2509367 h 2590127"/>
                <a:gd name="connsiteX9" fmla="*/ 102215 w 2402073"/>
                <a:gd name="connsiteY9" fmla="*/ 2245061 h 2590127"/>
                <a:gd name="connsiteX10" fmla="*/ 0 w 2402073"/>
                <a:gd name="connsiteY10" fmla="*/ 1430814 h 2590127"/>
                <a:gd name="connsiteX0" fmla="*/ 11578 w 2358266"/>
                <a:gd name="connsiteY0" fmla="*/ 1414663 h 2585878"/>
                <a:gd name="connsiteX1" fmla="*/ 536682 w 2358266"/>
                <a:gd name="connsiteY1" fmla="*/ 249336 h 2585878"/>
                <a:gd name="connsiteX2" fmla="*/ 1279194 w 2358266"/>
                <a:gd name="connsiteY2" fmla="*/ 1386 h 2585878"/>
                <a:gd name="connsiteX3" fmla="*/ 1908554 w 2358266"/>
                <a:gd name="connsiteY3" fmla="*/ 159557 h 2585878"/>
                <a:gd name="connsiteX4" fmla="*/ 2309826 w 2358266"/>
                <a:gd name="connsiteY4" fmla="*/ 381327 h 2585878"/>
                <a:gd name="connsiteX5" fmla="*/ 2289623 w 2358266"/>
                <a:gd name="connsiteY5" fmla="*/ 957864 h 2585878"/>
                <a:gd name="connsiteX6" fmla="*/ 1755498 w 2358266"/>
                <a:gd name="connsiteY6" fmla="*/ 1176598 h 2585878"/>
                <a:gd name="connsiteX7" fmla="*/ 1266737 w 2358266"/>
                <a:gd name="connsiteY7" fmla="*/ 956102 h 2585878"/>
                <a:gd name="connsiteX8" fmla="*/ 774868 w 2358266"/>
                <a:gd name="connsiteY8" fmla="*/ 864392 h 2585878"/>
                <a:gd name="connsiteX9" fmla="*/ 448009 w 2358266"/>
                <a:gd name="connsiteY9" fmla="*/ 2505118 h 2585878"/>
                <a:gd name="connsiteX10" fmla="*/ 102215 w 2358266"/>
                <a:gd name="connsiteY10" fmla="*/ 2240812 h 2585878"/>
                <a:gd name="connsiteX11" fmla="*/ 0 w 2358266"/>
                <a:gd name="connsiteY11" fmla="*/ 1426565 h 2585878"/>
                <a:gd name="connsiteX0" fmla="*/ 11578 w 2357625"/>
                <a:gd name="connsiteY0" fmla="*/ 1426488 h 2597703"/>
                <a:gd name="connsiteX1" fmla="*/ 536682 w 2357625"/>
                <a:gd name="connsiteY1" fmla="*/ 261161 h 2597703"/>
                <a:gd name="connsiteX2" fmla="*/ 1279194 w 2357625"/>
                <a:gd name="connsiteY2" fmla="*/ 13211 h 2597703"/>
                <a:gd name="connsiteX3" fmla="*/ 1918493 w 2357625"/>
                <a:gd name="connsiteY3" fmla="*/ 71991 h 2597703"/>
                <a:gd name="connsiteX4" fmla="*/ 2309826 w 2357625"/>
                <a:gd name="connsiteY4" fmla="*/ 393152 h 2597703"/>
                <a:gd name="connsiteX5" fmla="*/ 2289623 w 2357625"/>
                <a:gd name="connsiteY5" fmla="*/ 969689 h 2597703"/>
                <a:gd name="connsiteX6" fmla="*/ 1755498 w 2357625"/>
                <a:gd name="connsiteY6" fmla="*/ 1188423 h 2597703"/>
                <a:gd name="connsiteX7" fmla="*/ 1266737 w 2357625"/>
                <a:gd name="connsiteY7" fmla="*/ 967927 h 2597703"/>
                <a:gd name="connsiteX8" fmla="*/ 774868 w 2357625"/>
                <a:gd name="connsiteY8" fmla="*/ 876217 h 2597703"/>
                <a:gd name="connsiteX9" fmla="*/ 448009 w 2357625"/>
                <a:gd name="connsiteY9" fmla="*/ 2516943 h 2597703"/>
                <a:gd name="connsiteX10" fmla="*/ 102215 w 2357625"/>
                <a:gd name="connsiteY10" fmla="*/ 2252637 h 2597703"/>
                <a:gd name="connsiteX11" fmla="*/ 0 w 2357625"/>
                <a:gd name="connsiteY11" fmla="*/ 1438390 h 2597703"/>
                <a:gd name="connsiteX0" fmla="*/ 11578 w 2357625"/>
                <a:gd name="connsiteY0" fmla="*/ 1394789 h 2566004"/>
                <a:gd name="connsiteX1" fmla="*/ 536682 w 2357625"/>
                <a:gd name="connsiteY1" fmla="*/ 229462 h 2566004"/>
                <a:gd name="connsiteX2" fmla="*/ 1309012 w 2357625"/>
                <a:gd name="connsiteY2" fmla="*/ 31208 h 2566004"/>
                <a:gd name="connsiteX3" fmla="*/ 1918493 w 2357625"/>
                <a:gd name="connsiteY3" fmla="*/ 40292 h 2566004"/>
                <a:gd name="connsiteX4" fmla="*/ 2309826 w 2357625"/>
                <a:gd name="connsiteY4" fmla="*/ 361453 h 2566004"/>
                <a:gd name="connsiteX5" fmla="*/ 2289623 w 2357625"/>
                <a:gd name="connsiteY5" fmla="*/ 937990 h 2566004"/>
                <a:gd name="connsiteX6" fmla="*/ 1755498 w 2357625"/>
                <a:gd name="connsiteY6" fmla="*/ 1156724 h 2566004"/>
                <a:gd name="connsiteX7" fmla="*/ 1266737 w 2357625"/>
                <a:gd name="connsiteY7" fmla="*/ 936228 h 2566004"/>
                <a:gd name="connsiteX8" fmla="*/ 774868 w 2357625"/>
                <a:gd name="connsiteY8" fmla="*/ 844518 h 2566004"/>
                <a:gd name="connsiteX9" fmla="*/ 448009 w 2357625"/>
                <a:gd name="connsiteY9" fmla="*/ 2485244 h 2566004"/>
                <a:gd name="connsiteX10" fmla="*/ 102215 w 2357625"/>
                <a:gd name="connsiteY10" fmla="*/ 2220938 h 2566004"/>
                <a:gd name="connsiteX11" fmla="*/ 0 w 2357625"/>
                <a:gd name="connsiteY11" fmla="*/ 1406691 h 2566004"/>
                <a:gd name="connsiteX0" fmla="*/ 11578 w 2358266"/>
                <a:gd name="connsiteY0" fmla="*/ 1422931 h 2594146"/>
                <a:gd name="connsiteX1" fmla="*/ 536682 w 2358266"/>
                <a:gd name="connsiteY1" fmla="*/ 257604 h 2594146"/>
                <a:gd name="connsiteX2" fmla="*/ 1309012 w 2358266"/>
                <a:gd name="connsiteY2" fmla="*/ 59350 h 2594146"/>
                <a:gd name="connsiteX3" fmla="*/ 1908554 w 2358266"/>
                <a:gd name="connsiteY3" fmla="*/ 28678 h 2594146"/>
                <a:gd name="connsiteX4" fmla="*/ 2309826 w 2358266"/>
                <a:gd name="connsiteY4" fmla="*/ 389595 h 2594146"/>
                <a:gd name="connsiteX5" fmla="*/ 2289623 w 2358266"/>
                <a:gd name="connsiteY5" fmla="*/ 966132 h 2594146"/>
                <a:gd name="connsiteX6" fmla="*/ 1755498 w 2358266"/>
                <a:gd name="connsiteY6" fmla="*/ 1184866 h 2594146"/>
                <a:gd name="connsiteX7" fmla="*/ 1266737 w 2358266"/>
                <a:gd name="connsiteY7" fmla="*/ 964370 h 2594146"/>
                <a:gd name="connsiteX8" fmla="*/ 774868 w 2358266"/>
                <a:gd name="connsiteY8" fmla="*/ 872660 h 2594146"/>
                <a:gd name="connsiteX9" fmla="*/ 448009 w 2358266"/>
                <a:gd name="connsiteY9" fmla="*/ 2513386 h 2594146"/>
                <a:gd name="connsiteX10" fmla="*/ 102215 w 2358266"/>
                <a:gd name="connsiteY10" fmla="*/ 2249080 h 2594146"/>
                <a:gd name="connsiteX11" fmla="*/ 0 w 2358266"/>
                <a:gd name="connsiteY11" fmla="*/ 1434833 h 2594146"/>
                <a:gd name="connsiteX0" fmla="*/ 11578 w 2358266"/>
                <a:gd name="connsiteY0" fmla="*/ 1417412 h 2588627"/>
                <a:gd name="connsiteX1" fmla="*/ 536682 w 2358266"/>
                <a:gd name="connsiteY1" fmla="*/ 252085 h 2588627"/>
                <a:gd name="connsiteX2" fmla="*/ 974275 w 2358266"/>
                <a:gd name="connsiteY2" fmla="*/ 72853 h 2588627"/>
                <a:gd name="connsiteX3" fmla="*/ 1309012 w 2358266"/>
                <a:gd name="connsiteY3" fmla="*/ 53831 h 2588627"/>
                <a:gd name="connsiteX4" fmla="*/ 1908554 w 2358266"/>
                <a:gd name="connsiteY4" fmla="*/ 23159 h 2588627"/>
                <a:gd name="connsiteX5" fmla="*/ 2309826 w 2358266"/>
                <a:gd name="connsiteY5" fmla="*/ 384076 h 2588627"/>
                <a:gd name="connsiteX6" fmla="*/ 2289623 w 2358266"/>
                <a:gd name="connsiteY6" fmla="*/ 960613 h 2588627"/>
                <a:gd name="connsiteX7" fmla="*/ 1755498 w 2358266"/>
                <a:gd name="connsiteY7" fmla="*/ 1179347 h 2588627"/>
                <a:gd name="connsiteX8" fmla="*/ 1266737 w 2358266"/>
                <a:gd name="connsiteY8" fmla="*/ 958851 h 2588627"/>
                <a:gd name="connsiteX9" fmla="*/ 774868 w 2358266"/>
                <a:gd name="connsiteY9" fmla="*/ 867141 h 2588627"/>
                <a:gd name="connsiteX10" fmla="*/ 448009 w 2358266"/>
                <a:gd name="connsiteY10" fmla="*/ 2507867 h 2588627"/>
                <a:gd name="connsiteX11" fmla="*/ 102215 w 2358266"/>
                <a:gd name="connsiteY11" fmla="*/ 2243561 h 2588627"/>
                <a:gd name="connsiteX12" fmla="*/ 0 w 2358266"/>
                <a:gd name="connsiteY12" fmla="*/ 1429314 h 2588627"/>
                <a:gd name="connsiteX0" fmla="*/ 11578 w 2358266"/>
                <a:gd name="connsiteY0" fmla="*/ 1423647 h 2594862"/>
                <a:gd name="connsiteX1" fmla="*/ 536682 w 2358266"/>
                <a:gd name="connsiteY1" fmla="*/ 258320 h 2594862"/>
                <a:gd name="connsiteX2" fmla="*/ 1073667 w 2358266"/>
                <a:gd name="connsiteY2" fmla="*/ 277870 h 2594862"/>
                <a:gd name="connsiteX3" fmla="*/ 1309012 w 2358266"/>
                <a:gd name="connsiteY3" fmla="*/ 60066 h 2594862"/>
                <a:gd name="connsiteX4" fmla="*/ 1908554 w 2358266"/>
                <a:gd name="connsiteY4" fmla="*/ 29394 h 2594862"/>
                <a:gd name="connsiteX5" fmla="*/ 2309826 w 2358266"/>
                <a:gd name="connsiteY5" fmla="*/ 390311 h 2594862"/>
                <a:gd name="connsiteX6" fmla="*/ 2289623 w 2358266"/>
                <a:gd name="connsiteY6" fmla="*/ 966848 h 2594862"/>
                <a:gd name="connsiteX7" fmla="*/ 1755498 w 2358266"/>
                <a:gd name="connsiteY7" fmla="*/ 1185582 h 2594862"/>
                <a:gd name="connsiteX8" fmla="*/ 1266737 w 2358266"/>
                <a:gd name="connsiteY8" fmla="*/ 965086 h 2594862"/>
                <a:gd name="connsiteX9" fmla="*/ 774868 w 2358266"/>
                <a:gd name="connsiteY9" fmla="*/ 873376 h 2594862"/>
                <a:gd name="connsiteX10" fmla="*/ 448009 w 2358266"/>
                <a:gd name="connsiteY10" fmla="*/ 2514102 h 2594862"/>
                <a:gd name="connsiteX11" fmla="*/ 102215 w 2358266"/>
                <a:gd name="connsiteY11" fmla="*/ 2249796 h 2594862"/>
                <a:gd name="connsiteX12" fmla="*/ 0 w 2358266"/>
                <a:gd name="connsiteY12" fmla="*/ 1435549 h 2594862"/>
                <a:gd name="connsiteX0" fmla="*/ 11578 w 2358266"/>
                <a:gd name="connsiteY0" fmla="*/ 1423647 h 2594862"/>
                <a:gd name="connsiteX1" fmla="*/ 556560 w 2358266"/>
                <a:gd name="connsiteY1" fmla="*/ 417346 h 2594862"/>
                <a:gd name="connsiteX2" fmla="*/ 1073667 w 2358266"/>
                <a:gd name="connsiteY2" fmla="*/ 277870 h 2594862"/>
                <a:gd name="connsiteX3" fmla="*/ 1309012 w 2358266"/>
                <a:gd name="connsiteY3" fmla="*/ 60066 h 2594862"/>
                <a:gd name="connsiteX4" fmla="*/ 1908554 w 2358266"/>
                <a:gd name="connsiteY4" fmla="*/ 29394 h 2594862"/>
                <a:gd name="connsiteX5" fmla="*/ 2309826 w 2358266"/>
                <a:gd name="connsiteY5" fmla="*/ 390311 h 2594862"/>
                <a:gd name="connsiteX6" fmla="*/ 2289623 w 2358266"/>
                <a:gd name="connsiteY6" fmla="*/ 966848 h 2594862"/>
                <a:gd name="connsiteX7" fmla="*/ 1755498 w 2358266"/>
                <a:gd name="connsiteY7" fmla="*/ 1185582 h 2594862"/>
                <a:gd name="connsiteX8" fmla="*/ 1266737 w 2358266"/>
                <a:gd name="connsiteY8" fmla="*/ 965086 h 2594862"/>
                <a:gd name="connsiteX9" fmla="*/ 774868 w 2358266"/>
                <a:gd name="connsiteY9" fmla="*/ 873376 h 2594862"/>
                <a:gd name="connsiteX10" fmla="*/ 448009 w 2358266"/>
                <a:gd name="connsiteY10" fmla="*/ 2514102 h 2594862"/>
                <a:gd name="connsiteX11" fmla="*/ 102215 w 2358266"/>
                <a:gd name="connsiteY11" fmla="*/ 2249796 h 2594862"/>
                <a:gd name="connsiteX12" fmla="*/ 0 w 2358266"/>
                <a:gd name="connsiteY12" fmla="*/ 1435549 h 2594862"/>
                <a:gd name="connsiteX0" fmla="*/ 11578 w 2358266"/>
                <a:gd name="connsiteY0" fmla="*/ 1423647 h 2594862"/>
                <a:gd name="connsiteX1" fmla="*/ 556560 w 2358266"/>
                <a:gd name="connsiteY1" fmla="*/ 417346 h 2594862"/>
                <a:gd name="connsiteX2" fmla="*/ 417684 w 2358266"/>
                <a:gd name="connsiteY2" fmla="*/ 556166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556560 w 2358266"/>
                <a:gd name="connsiteY1" fmla="*/ 417346 h 2594862"/>
                <a:gd name="connsiteX2" fmla="*/ 278536 w 2358266"/>
                <a:gd name="connsiteY2" fmla="*/ 486592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168934 w 2358266"/>
                <a:gd name="connsiteY1" fmla="*/ 685703 h 2594862"/>
                <a:gd name="connsiteX2" fmla="*/ 278536 w 2358266"/>
                <a:gd name="connsiteY2" fmla="*/ 486592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 name="connsiteX0" fmla="*/ 11578 w 2358266"/>
                <a:gd name="connsiteY0" fmla="*/ 1423647 h 2594862"/>
                <a:gd name="connsiteX1" fmla="*/ 168934 w 2358266"/>
                <a:gd name="connsiteY1" fmla="*/ 685703 h 2594862"/>
                <a:gd name="connsiteX2" fmla="*/ 278536 w 2358266"/>
                <a:gd name="connsiteY2" fmla="*/ 417018 h 2594862"/>
                <a:gd name="connsiteX3" fmla="*/ 1073667 w 2358266"/>
                <a:gd name="connsiteY3" fmla="*/ 277870 h 2594862"/>
                <a:gd name="connsiteX4" fmla="*/ 1309012 w 2358266"/>
                <a:gd name="connsiteY4" fmla="*/ 60066 h 2594862"/>
                <a:gd name="connsiteX5" fmla="*/ 1908554 w 2358266"/>
                <a:gd name="connsiteY5" fmla="*/ 29394 h 2594862"/>
                <a:gd name="connsiteX6" fmla="*/ 2309826 w 2358266"/>
                <a:gd name="connsiteY6" fmla="*/ 390311 h 2594862"/>
                <a:gd name="connsiteX7" fmla="*/ 2289623 w 2358266"/>
                <a:gd name="connsiteY7" fmla="*/ 966848 h 2594862"/>
                <a:gd name="connsiteX8" fmla="*/ 1755498 w 2358266"/>
                <a:gd name="connsiteY8" fmla="*/ 1185582 h 2594862"/>
                <a:gd name="connsiteX9" fmla="*/ 1266737 w 2358266"/>
                <a:gd name="connsiteY9" fmla="*/ 965086 h 2594862"/>
                <a:gd name="connsiteX10" fmla="*/ 774868 w 2358266"/>
                <a:gd name="connsiteY10" fmla="*/ 873376 h 2594862"/>
                <a:gd name="connsiteX11" fmla="*/ 448009 w 2358266"/>
                <a:gd name="connsiteY11" fmla="*/ 2514102 h 2594862"/>
                <a:gd name="connsiteX12" fmla="*/ 102215 w 2358266"/>
                <a:gd name="connsiteY12" fmla="*/ 2249796 h 2594862"/>
                <a:gd name="connsiteX13" fmla="*/ 0 w 2358266"/>
                <a:gd name="connsiteY13" fmla="*/ 1435549 h 25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8266" h="2594862">
                  <a:moveTo>
                    <a:pt x="11578" y="1423647"/>
                  </a:moveTo>
                  <a:cubicBezTo>
                    <a:pt x="91525" y="958952"/>
                    <a:pt x="124441" y="853475"/>
                    <a:pt x="168934" y="685703"/>
                  </a:cubicBezTo>
                  <a:cubicBezTo>
                    <a:pt x="213427" y="517932"/>
                    <a:pt x="192351" y="440264"/>
                    <a:pt x="278536" y="417018"/>
                  </a:cubicBezTo>
                  <a:cubicBezTo>
                    <a:pt x="364721" y="393772"/>
                    <a:pt x="925112" y="360553"/>
                    <a:pt x="1073667" y="277870"/>
                  </a:cubicBezTo>
                  <a:cubicBezTo>
                    <a:pt x="1222222" y="195187"/>
                    <a:pt x="1169864" y="101479"/>
                    <a:pt x="1309012" y="60066"/>
                  </a:cubicBezTo>
                  <a:cubicBezTo>
                    <a:pt x="1448160" y="18653"/>
                    <a:pt x="1736782" y="-33929"/>
                    <a:pt x="1908554" y="29394"/>
                  </a:cubicBezTo>
                  <a:cubicBezTo>
                    <a:pt x="2080326" y="92717"/>
                    <a:pt x="2246315" y="234069"/>
                    <a:pt x="2309826" y="390311"/>
                  </a:cubicBezTo>
                  <a:cubicBezTo>
                    <a:pt x="2373337" y="546553"/>
                    <a:pt x="2382011" y="834303"/>
                    <a:pt x="2289623" y="966848"/>
                  </a:cubicBezTo>
                  <a:cubicBezTo>
                    <a:pt x="2197235" y="1099393"/>
                    <a:pt x="1925979" y="1185876"/>
                    <a:pt x="1755498" y="1185582"/>
                  </a:cubicBezTo>
                  <a:cubicBezTo>
                    <a:pt x="1585017" y="1185288"/>
                    <a:pt x="1430175" y="1017120"/>
                    <a:pt x="1266737" y="965086"/>
                  </a:cubicBezTo>
                  <a:cubicBezTo>
                    <a:pt x="1103299" y="913052"/>
                    <a:pt x="911323" y="615207"/>
                    <a:pt x="774868" y="873376"/>
                  </a:cubicBezTo>
                  <a:cubicBezTo>
                    <a:pt x="638413" y="1131545"/>
                    <a:pt x="560118" y="2284699"/>
                    <a:pt x="448009" y="2514102"/>
                  </a:cubicBezTo>
                  <a:cubicBezTo>
                    <a:pt x="335900" y="2743505"/>
                    <a:pt x="176883" y="2429555"/>
                    <a:pt x="102215" y="2249796"/>
                  </a:cubicBezTo>
                  <a:cubicBezTo>
                    <a:pt x="27547" y="2070037"/>
                    <a:pt x="0" y="1435549"/>
                    <a:pt x="0" y="1435549"/>
                  </a:cubicBezTo>
                </a:path>
              </a:pathLst>
            </a:custGeom>
            <a:noFill/>
            <a:ln w="28575">
              <a:solidFill>
                <a:srgbClr val="FF0000"/>
              </a:solidFill>
              <a:prstDash val="sysDash"/>
            </a:ln>
            <a:effectLst>
              <a:glow rad="63500">
                <a:schemeClr val="accent4">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ZoneTexte 108">
              <a:extLst>
                <a:ext uri="{FF2B5EF4-FFF2-40B4-BE49-F238E27FC236}">
                  <a16:creationId xmlns:a16="http://schemas.microsoft.com/office/drawing/2014/main" id="{1FE8D081-8CA4-4AD1-856B-D8642794EF1B}"/>
                </a:ext>
              </a:extLst>
            </p:cNvPr>
            <p:cNvSpPr txBox="1"/>
            <p:nvPr/>
          </p:nvSpPr>
          <p:spPr>
            <a:xfrm>
              <a:off x="1991490" y="2661759"/>
              <a:ext cx="528770" cy="460957"/>
            </a:xfrm>
            <a:prstGeom prst="rect">
              <a:avLst/>
            </a:prstGeom>
            <a:solidFill>
              <a:schemeClr val="bg1"/>
            </a:solidFill>
            <a:ln w="41275">
              <a:solidFill>
                <a:schemeClr val="accent2">
                  <a:lumMod val="60000"/>
                  <a:lumOff val="4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SE</a:t>
              </a:r>
            </a:p>
          </p:txBody>
        </p:sp>
      </p:grpSp>
      <p:grpSp>
        <p:nvGrpSpPr>
          <p:cNvPr id="131" name="Groupe 130">
            <a:extLst>
              <a:ext uri="{FF2B5EF4-FFF2-40B4-BE49-F238E27FC236}">
                <a16:creationId xmlns:a16="http://schemas.microsoft.com/office/drawing/2014/main" id="{0C54EB96-1AA1-4537-AD48-0EFF1F3B7A3F}"/>
              </a:ext>
            </a:extLst>
          </p:cNvPr>
          <p:cNvGrpSpPr/>
          <p:nvPr/>
        </p:nvGrpSpPr>
        <p:grpSpPr>
          <a:xfrm>
            <a:off x="7993928" y="3582489"/>
            <a:ext cx="1712366" cy="683778"/>
            <a:chOff x="4357834" y="5302589"/>
            <a:chExt cx="1712366" cy="683778"/>
          </a:xfrm>
        </p:grpSpPr>
        <p:pic>
          <p:nvPicPr>
            <p:cNvPr id="146" name="Image 145">
              <a:extLst>
                <a:ext uri="{FF2B5EF4-FFF2-40B4-BE49-F238E27FC236}">
                  <a16:creationId xmlns:a16="http://schemas.microsoft.com/office/drawing/2014/main" id="{29746AD8-2A36-4717-8C86-D6610ADD415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21193512">
              <a:off x="4357834" y="5302589"/>
              <a:ext cx="1712366" cy="683778"/>
            </a:xfrm>
            <a:prstGeom prst="rect">
              <a:avLst/>
            </a:prstGeom>
          </p:spPr>
        </p:pic>
        <p:grpSp>
          <p:nvGrpSpPr>
            <p:cNvPr id="147" name="Groupe 146">
              <a:extLst>
                <a:ext uri="{FF2B5EF4-FFF2-40B4-BE49-F238E27FC236}">
                  <a16:creationId xmlns:a16="http://schemas.microsoft.com/office/drawing/2014/main" id="{1D681707-27FC-4D68-985F-733877DBE9C1}"/>
                </a:ext>
              </a:extLst>
            </p:cNvPr>
            <p:cNvGrpSpPr>
              <a:grpSpLocks noChangeAspect="1"/>
            </p:cNvGrpSpPr>
            <p:nvPr/>
          </p:nvGrpSpPr>
          <p:grpSpPr>
            <a:xfrm rot="21292760">
              <a:off x="5464130" y="5608787"/>
              <a:ext cx="360000" cy="332615"/>
              <a:chOff x="2965398" y="2365829"/>
              <a:chExt cx="356015" cy="323082"/>
            </a:xfrm>
          </p:grpSpPr>
          <p:sp>
            <p:nvSpPr>
              <p:cNvPr id="148" name="Oval 20">
                <a:extLst>
                  <a:ext uri="{FF2B5EF4-FFF2-40B4-BE49-F238E27FC236}">
                    <a16:creationId xmlns:a16="http://schemas.microsoft.com/office/drawing/2014/main" id="{817F513D-0FCD-4535-B19B-407DB98ABF7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Zone de texte 30">
                <a:extLst>
                  <a:ext uri="{FF2B5EF4-FFF2-40B4-BE49-F238E27FC236}">
                    <a16:creationId xmlns:a16="http://schemas.microsoft.com/office/drawing/2014/main" id="{5B0EE03F-44E8-440C-9066-820DBC0313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pic>
        <p:nvPicPr>
          <p:cNvPr id="222" name="Image 221">
            <a:extLst>
              <a:ext uri="{FF2B5EF4-FFF2-40B4-BE49-F238E27FC236}">
                <a16:creationId xmlns:a16="http://schemas.microsoft.com/office/drawing/2014/main" id="{3722D297-FBFB-463A-ABBE-31865670687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594688" y="3599896"/>
            <a:ext cx="473030" cy="1925176"/>
          </a:xfrm>
          <a:prstGeom prst="rect">
            <a:avLst/>
          </a:prstGeom>
        </p:spPr>
      </p:pic>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pic>
        <p:nvPicPr>
          <p:cNvPr id="6" name="Image 5">
            <a:extLst>
              <a:ext uri="{FF2B5EF4-FFF2-40B4-BE49-F238E27FC236}">
                <a16:creationId xmlns:a16="http://schemas.microsoft.com/office/drawing/2014/main" id="{8911EBDA-CF01-455F-8E0E-4677F9241B45}"/>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984101" y="5884518"/>
            <a:ext cx="410075" cy="460435"/>
          </a:xfrm>
          <a:prstGeom prst="rect">
            <a:avLst/>
          </a:prstGeom>
        </p:spPr>
      </p:pic>
      <p:pic>
        <p:nvPicPr>
          <p:cNvPr id="155" name="Image 154">
            <a:extLst>
              <a:ext uri="{FF2B5EF4-FFF2-40B4-BE49-F238E27FC236}">
                <a16:creationId xmlns:a16="http://schemas.microsoft.com/office/drawing/2014/main" id="{F61E18A3-ED7A-407D-BFA6-3B2E6D71147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973967" y="5901378"/>
            <a:ext cx="410075" cy="460435"/>
          </a:xfrm>
          <a:prstGeom prst="rect">
            <a:avLst/>
          </a:prstGeom>
        </p:spPr>
      </p:pic>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950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500" fill="hold"/>
                                        <p:tgtEl>
                                          <p:spTgt spid="155"/>
                                        </p:tgtEl>
                                        <p:attrNameLst>
                                          <p:attrName>ppt_w</p:attrName>
                                        </p:attrNameLst>
                                      </p:cBhvr>
                                      <p:tavLst>
                                        <p:tav tm="0">
                                          <p:val>
                                            <p:fltVal val="0"/>
                                          </p:val>
                                        </p:tav>
                                        <p:tav tm="100000">
                                          <p:val>
                                            <p:strVal val="#ppt_w"/>
                                          </p:val>
                                        </p:tav>
                                      </p:tavLst>
                                    </p:anim>
                                    <p:anim calcmode="lin" valueType="num">
                                      <p:cBhvr>
                                        <p:cTn id="13" dur="500" fill="hold"/>
                                        <p:tgtEl>
                                          <p:spTgt spid="155"/>
                                        </p:tgtEl>
                                        <p:attrNameLst>
                                          <p:attrName>ppt_h</p:attrName>
                                        </p:attrNameLst>
                                      </p:cBhvr>
                                      <p:tavLst>
                                        <p:tav tm="0">
                                          <p:val>
                                            <p:fltVal val="0"/>
                                          </p:val>
                                        </p:tav>
                                        <p:tav tm="100000">
                                          <p:val>
                                            <p:strVal val="#ppt_h"/>
                                          </p:val>
                                        </p:tav>
                                      </p:tavLst>
                                    </p:anim>
                                    <p:animEffect transition="in" filter="fade">
                                      <p:cBhvr>
                                        <p:cTn id="14" dur="500"/>
                                        <p:tgtEl>
                                          <p:spTgt spid="155"/>
                                        </p:tgtEl>
                                      </p:cBhvr>
                                    </p:animEffect>
                                  </p:childTnLst>
                                </p:cTn>
                              </p:par>
                            </p:childTnLst>
                          </p:cTn>
                        </p:par>
                        <p:par>
                          <p:cTn id="15" fill="hold">
                            <p:stCondLst>
                              <p:cond delay="500"/>
                            </p:stCondLst>
                            <p:childTnLst>
                              <p:par>
                                <p:cTn id="16" presetID="42" presetClass="path" presetSubtype="0" accel="50000" decel="50000" fill="hold" nodeType="afterEffect">
                                  <p:stCondLst>
                                    <p:cond delay="0"/>
                                  </p:stCondLst>
                                  <p:childTnLst>
                                    <p:animMotion origin="layout" path="M -0.07474 -0.63681 L 0.36159 -0.30116 " pathEditMode="relative" rAng="0" ptsTypes="AA">
                                      <p:cBhvr>
                                        <p:cTn id="17" dur="2000" fill="hold"/>
                                        <p:tgtEl>
                                          <p:spTgt spid="6"/>
                                        </p:tgtEl>
                                        <p:attrNameLst>
                                          <p:attrName>ppt_x</p:attrName>
                                          <p:attrName>ppt_y</p:attrName>
                                        </p:attrNameLst>
                                      </p:cBhvr>
                                      <p:rCtr x="21810" y="16782"/>
                                    </p:animMotion>
                                  </p:childTnLst>
                                </p:cTn>
                              </p:par>
                              <p:par>
                                <p:cTn id="18" presetID="42" presetClass="path" presetSubtype="0" accel="50000" decel="50000" fill="hold" nodeType="withEffect">
                                  <p:stCondLst>
                                    <p:cond delay="0"/>
                                  </p:stCondLst>
                                  <p:childTnLst>
                                    <p:animMotion origin="layout" path="M -0.1125 -0.65926 L 0.24193 -0.34097 " pathEditMode="relative" rAng="0" ptsTypes="AA">
                                      <p:cBhvr>
                                        <p:cTn id="19" dur="2000" fill="hold"/>
                                        <p:tgtEl>
                                          <p:spTgt spid="155"/>
                                        </p:tgtEl>
                                        <p:attrNameLst>
                                          <p:attrName>ppt_x</p:attrName>
                                          <p:attrName>ppt_y</p:attrName>
                                        </p:attrNameLst>
                                      </p:cBhvr>
                                      <p:rCtr x="17721" y="15903"/>
                                    </p:animMotion>
                                  </p:childTnLst>
                                </p:cTn>
                              </p:par>
                              <p:par>
                                <p:cTn id="20" presetID="42" presetClass="path" presetSubtype="0" accel="50000" decel="50000" fill="hold" nodeType="withEffect">
                                  <p:stCondLst>
                                    <p:cond delay="0"/>
                                  </p:stCondLst>
                                  <p:childTnLst>
                                    <p:animMotion origin="layout" path="M 5.55112E-17 -7.40741E-7 L 0.34284 0.28681 " pathEditMode="relative" rAng="0" ptsTypes="AA">
                                      <p:cBhvr>
                                        <p:cTn id="21" dur="2000" fill="hold"/>
                                        <p:tgtEl>
                                          <p:spTgt spid="137"/>
                                        </p:tgtEl>
                                        <p:attrNameLst>
                                          <p:attrName>ppt_x</p:attrName>
                                          <p:attrName>ppt_y</p:attrName>
                                        </p:attrNameLst>
                                      </p:cBhvr>
                                      <p:rCtr x="17135" y="14329"/>
                                    </p:animMotion>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wipe(down)">
                                      <p:cBhvr>
                                        <p:cTn id="28" dur="2000"/>
                                        <p:tgtEl>
                                          <p:spTgt spid="156"/>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3900"/>
                                        <p:tgtEl>
                                          <p:spTgt spid="137"/>
                                        </p:tgtEl>
                                      </p:cBhvr>
                                    </p:animEffect>
                                    <p:set>
                                      <p:cBhvr>
                                        <p:cTn id="35" dur="1" fill="hold">
                                          <p:stCondLst>
                                            <p:cond delay="3899"/>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ABFE9C0-8832-47C1-9902-6840AAB28FD7}"/>
              </a:ext>
            </a:extLst>
          </p:cNvPr>
          <p:cNvGrpSpPr/>
          <p:nvPr/>
        </p:nvGrpSpPr>
        <p:grpSpPr>
          <a:xfrm>
            <a:off x="161716" y="3620526"/>
            <a:ext cx="2645850" cy="1068748"/>
            <a:chOff x="161716" y="3620526"/>
            <a:chExt cx="2645850" cy="1068748"/>
          </a:xfrm>
        </p:grpSpPr>
        <p:pic>
          <p:nvPicPr>
            <p:cNvPr id="62" name="Image 61">
              <a:extLst>
                <a:ext uri="{FF2B5EF4-FFF2-40B4-BE49-F238E27FC236}">
                  <a16:creationId xmlns:a16="http://schemas.microsoft.com/office/drawing/2014/main" id="{9431F78F-DD18-4A67-8A6F-D090B0F274B5}"/>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1716" y="3620526"/>
              <a:ext cx="2645850" cy="1068748"/>
            </a:xfrm>
            <a:prstGeom prst="rect">
              <a:avLst/>
            </a:prstGeom>
          </p:spPr>
        </p:pic>
        <p:grpSp>
          <p:nvGrpSpPr>
            <p:cNvPr id="101" name="Groupe 100">
              <a:extLst>
                <a:ext uri="{FF2B5EF4-FFF2-40B4-BE49-F238E27FC236}">
                  <a16:creationId xmlns:a16="http://schemas.microsoft.com/office/drawing/2014/main" id="{2FBB9009-E2A3-470A-AB96-F46533CFC2BE}"/>
                </a:ext>
              </a:extLst>
            </p:cNvPr>
            <p:cNvGrpSpPr>
              <a:grpSpLocks noChangeAspect="1"/>
            </p:cNvGrpSpPr>
            <p:nvPr/>
          </p:nvGrpSpPr>
          <p:grpSpPr>
            <a:xfrm rot="21292760">
              <a:off x="1764385" y="4180312"/>
              <a:ext cx="432000" cy="399138"/>
              <a:chOff x="2965398" y="2365829"/>
              <a:chExt cx="356015" cy="323082"/>
            </a:xfrm>
          </p:grpSpPr>
          <p:sp>
            <p:nvSpPr>
              <p:cNvPr id="103" name="Oval 20">
                <a:extLst>
                  <a:ext uri="{FF2B5EF4-FFF2-40B4-BE49-F238E27FC236}">
                    <a16:creationId xmlns:a16="http://schemas.microsoft.com/office/drawing/2014/main" id="{4753172E-F9FD-402A-B0EC-ED720E01401C}"/>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Zone de texte 30">
                <a:extLst>
                  <a:ext uri="{FF2B5EF4-FFF2-40B4-BE49-F238E27FC236}">
                    <a16:creationId xmlns:a16="http://schemas.microsoft.com/office/drawing/2014/main" id="{ECF8F5F0-9C06-4138-9EE9-0504A58032B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7"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pic>
        <p:nvPicPr>
          <p:cNvPr id="66" name="Image 65">
            <a:extLst>
              <a:ext uri="{FF2B5EF4-FFF2-40B4-BE49-F238E27FC236}">
                <a16:creationId xmlns:a16="http://schemas.microsoft.com/office/drawing/2014/main" id="{FEF51A34-A320-4CAD-884F-F9DA9D003E4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7645" y="2451695"/>
            <a:ext cx="1259527" cy="967605"/>
          </a:xfrm>
          <a:prstGeom prst="rect">
            <a:avLst/>
          </a:prstGeom>
        </p:spPr>
      </p:pic>
      <p:grpSp>
        <p:nvGrpSpPr>
          <p:cNvPr id="20" name="Groupe 19">
            <a:extLst>
              <a:ext uri="{FF2B5EF4-FFF2-40B4-BE49-F238E27FC236}">
                <a16:creationId xmlns:a16="http://schemas.microsoft.com/office/drawing/2014/main" id="{42798BB1-3C64-41D3-A579-0FC3A90BF9FF}"/>
              </a:ext>
            </a:extLst>
          </p:cNvPr>
          <p:cNvGrpSpPr/>
          <p:nvPr/>
        </p:nvGrpSpPr>
        <p:grpSpPr>
          <a:xfrm>
            <a:off x="1042385" y="2877785"/>
            <a:ext cx="810178" cy="399143"/>
            <a:chOff x="1042385" y="2877785"/>
            <a:chExt cx="810178" cy="399143"/>
          </a:xfrm>
        </p:grpSpPr>
        <p:sp>
          <p:nvSpPr>
            <p:cNvPr id="81" name="Ellipse 80">
              <a:extLst>
                <a:ext uri="{FF2B5EF4-FFF2-40B4-BE49-F238E27FC236}">
                  <a16:creationId xmlns:a16="http://schemas.microsoft.com/office/drawing/2014/main" id="{A3DA2D7F-2CC7-444E-9E56-B918FF04F933}"/>
                </a:ext>
              </a:extLst>
            </p:cNvPr>
            <p:cNvSpPr/>
            <p:nvPr/>
          </p:nvSpPr>
          <p:spPr>
            <a:xfrm>
              <a:off x="1042385" y="2921417"/>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Oval 20">
              <a:extLst>
                <a:ext uri="{FF2B5EF4-FFF2-40B4-BE49-F238E27FC236}">
                  <a16:creationId xmlns:a16="http://schemas.microsoft.com/office/drawing/2014/main" id="{6D3141BB-4572-4877-A970-6CA16BE765F4}"/>
                </a:ext>
              </a:extLst>
            </p:cNvPr>
            <p:cNvSpPr>
              <a:spLocks noChangeAspect="1" noChangeArrowheads="1"/>
            </p:cNvSpPr>
            <p:nvPr/>
          </p:nvSpPr>
          <p:spPr bwMode="auto">
            <a:xfrm rot="20510333">
              <a:off x="1476033" y="2877785"/>
              <a:ext cx="316906" cy="3178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7DCC2EDD-07C5-494D-ABA8-8D10B2B70E35}"/>
                </a:ext>
              </a:extLst>
            </p:cNvPr>
            <p:cNvSpPr txBox="1"/>
            <p:nvPr/>
          </p:nvSpPr>
          <p:spPr>
            <a:xfrm>
              <a:off x="1420563" y="2891890"/>
              <a:ext cx="432000" cy="38503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966598" y="3587456"/>
            <a:ext cx="1826477" cy="1925176"/>
          </a:xfrm>
          <a:prstGeom prst="rect">
            <a:avLst/>
          </a:prstGeom>
        </p:spPr>
      </p:pic>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nvGrpSpPr>
          <p:cNvPr id="147" name="Groupe 146">
            <a:extLst>
              <a:ext uri="{FF2B5EF4-FFF2-40B4-BE49-F238E27FC236}">
                <a16:creationId xmlns:a16="http://schemas.microsoft.com/office/drawing/2014/main" id="{1D681707-27FC-4D68-985F-733877DBE9C1}"/>
              </a:ext>
            </a:extLst>
          </p:cNvPr>
          <p:cNvGrpSpPr>
            <a:grpSpLocks noChangeAspect="1"/>
          </p:cNvGrpSpPr>
          <p:nvPr/>
        </p:nvGrpSpPr>
        <p:grpSpPr>
          <a:xfrm rot="21292760">
            <a:off x="9100224" y="3888687"/>
            <a:ext cx="360000" cy="332615"/>
            <a:chOff x="2965398" y="2365829"/>
            <a:chExt cx="356015" cy="323082"/>
          </a:xfrm>
        </p:grpSpPr>
        <p:sp>
          <p:nvSpPr>
            <p:cNvPr id="148" name="Oval 20">
              <a:extLst>
                <a:ext uri="{FF2B5EF4-FFF2-40B4-BE49-F238E27FC236}">
                  <a16:creationId xmlns:a16="http://schemas.microsoft.com/office/drawing/2014/main" id="{817F513D-0FCD-4535-B19B-407DB98ABF7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Zone de texte 30">
              <a:extLst>
                <a:ext uri="{FF2B5EF4-FFF2-40B4-BE49-F238E27FC236}">
                  <a16:creationId xmlns:a16="http://schemas.microsoft.com/office/drawing/2014/main" id="{5B0EE03F-44E8-440C-9066-820DBC0313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65" name="Groupe 164">
            <a:extLst>
              <a:ext uri="{FF2B5EF4-FFF2-40B4-BE49-F238E27FC236}">
                <a16:creationId xmlns:a16="http://schemas.microsoft.com/office/drawing/2014/main" id="{299D03AC-7CD0-4299-AA26-CD8C0758E30E}"/>
              </a:ext>
            </a:extLst>
          </p:cNvPr>
          <p:cNvGrpSpPr/>
          <p:nvPr/>
        </p:nvGrpSpPr>
        <p:grpSpPr>
          <a:xfrm>
            <a:off x="3044742" y="2239220"/>
            <a:ext cx="481229" cy="2576763"/>
            <a:chOff x="3044742" y="2239220"/>
            <a:chExt cx="481229" cy="2576763"/>
          </a:xfrm>
        </p:grpSpPr>
        <p:pic>
          <p:nvPicPr>
            <p:cNvPr id="166" name="Image 165">
              <a:extLst>
                <a:ext uri="{FF2B5EF4-FFF2-40B4-BE49-F238E27FC236}">
                  <a16:creationId xmlns:a16="http://schemas.microsoft.com/office/drawing/2014/main" id="{7923B012-9086-43C4-873F-B6DED9C9DEB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044742" y="2239220"/>
              <a:ext cx="481229" cy="2576763"/>
            </a:xfrm>
            <a:prstGeom prst="rect">
              <a:avLst/>
            </a:prstGeom>
          </p:spPr>
        </p:pic>
        <p:grpSp>
          <p:nvGrpSpPr>
            <p:cNvPr id="167" name="Groupe 166">
              <a:extLst>
                <a:ext uri="{FF2B5EF4-FFF2-40B4-BE49-F238E27FC236}">
                  <a16:creationId xmlns:a16="http://schemas.microsoft.com/office/drawing/2014/main" id="{D8422F2C-DBBB-4D0E-A610-E6E94A12771B}"/>
                </a:ext>
              </a:extLst>
            </p:cNvPr>
            <p:cNvGrpSpPr>
              <a:grpSpLocks noChangeAspect="1"/>
            </p:cNvGrpSpPr>
            <p:nvPr/>
          </p:nvGrpSpPr>
          <p:grpSpPr>
            <a:xfrm rot="21292760">
              <a:off x="3080151" y="3877905"/>
              <a:ext cx="360000" cy="332615"/>
              <a:chOff x="2965398" y="2365829"/>
              <a:chExt cx="356015" cy="323082"/>
            </a:xfrm>
          </p:grpSpPr>
          <p:sp>
            <p:nvSpPr>
              <p:cNvPr id="168" name="Oval 20">
                <a:extLst>
                  <a:ext uri="{FF2B5EF4-FFF2-40B4-BE49-F238E27FC236}">
                    <a16:creationId xmlns:a16="http://schemas.microsoft.com/office/drawing/2014/main" id="{16DE38BF-9172-4E06-9BE0-58681EDFB603}"/>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Zone de texte 30">
                <a:extLst>
                  <a:ext uri="{FF2B5EF4-FFF2-40B4-BE49-F238E27FC236}">
                    <a16:creationId xmlns:a16="http://schemas.microsoft.com/office/drawing/2014/main" id="{39916825-5A23-4880-93C2-53E96718E91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grpSp>
        <p:nvGrpSpPr>
          <p:cNvPr id="170" name="Groupe 169">
            <a:extLst>
              <a:ext uri="{FF2B5EF4-FFF2-40B4-BE49-F238E27FC236}">
                <a16:creationId xmlns:a16="http://schemas.microsoft.com/office/drawing/2014/main" id="{7FD628D7-8EC1-40E9-A716-914EF9B32CEB}"/>
              </a:ext>
            </a:extLst>
          </p:cNvPr>
          <p:cNvGrpSpPr/>
          <p:nvPr/>
        </p:nvGrpSpPr>
        <p:grpSpPr>
          <a:xfrm>
            <a:off x="4405901" y="2241049"/>
            <a:ext cx="481229" cy="2576763"/>
            <a:chOff x="4405901" y="2241049"/>
            <a:chExt cx="481229" cy="2576763"/>
          </a:xfrm>
        </p:grpSpPr>
        <p:pic>
          <p:nvPicPr>
            <p:cNvPr id="171" name="Image 170">
              <a:extLst>
                <a:ext uri="{FF2B5EF4-FFF2-40B4-BE49-F238E27FC236}">
                  <a16:creationId xmlns:a16="http://schemas.microsoft.com/office/drawing/2014/main" id="{892096E4-D7D0-485D-99B0-E261207DA14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05901" y="2241049"/>
              <a:ext cx="481229" cy="2576763"/>
            </a:xfrm>
            <a:prstGeom prst="rect">
              <a:avLst/>
            </a:prstGeom>
          </p:spPr>
        </p:pic>
        <p:grpSp>
          <p:nvGrpSpPr>
            <p:cNvPr id="172" name="Groupe 171">
              <a:extLst>
                <a:ext uri="{FF2B5EF4-FFF2-40B4-BE49-F238E27FC236}">
                  <a16:creationId xmlns:a16="http://schemas.microsoft.com/office/drawing/2014/main" id="{987E1AD6-2B98-4D12-BCD5-AB00A9D57C32}"/>
                </a:ext>
              </a:extLst>
            </p:cNvPr>
            <p:cNvGrpSpPr>
              <a:grpSpLocks noChangeAspect="1"/>
            </p:cNvGrpSpPr>
            <p:nvPr/>
          </p:nvGrpSpPr>
          <p:grpSpPr>
            <a:xfrm rot="21292760">
              <a:off x="4439758" y="3874205"/>
              <a:ext cx="360000" cy="320865"/>
              <a:chOff x="2966621" y="2363837"/>
              <a:chExt cx="356015" cy="311669"/>
            </a:xfrm>
          </p:grpSpPr>
          <p:sp>
            <p:nvSpPr>
              <p:cNvPr id="173" name="Oval 20">
                <a:extLst>
                  <a:ext uri="{FF2B5EF4-FFF2-40B4-BE49-F238E27FC236}">
                    <a16:creationId xmlns:a16="http://schemas.microsoft.com/office/drawing/2014/main" id="{60BCD05C-E4F8-45D1-8137-5C8AA3B36D6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Zone de texte 30">
                <a:extLst>
                  <a:ext uri="{FF2B5EF4-FFF2-40B4-BE49-F238E27FC236}">
                    <a16:creationId xmlns:a16="http://schemas.microsoft.com/office/drawing/2014/main" id="{42FBE5D2-296B-4127-B48C-9E782193BC34}"/>
                  </a:ext>
                </a:extLst>
              </p:cNvPr>
              <p:cNvSpPr txBox="1"/>
              <p:nvPr/>
            </p:nvSpPr>
            <p:spPr>
              <a:xfrm rot="307240">
                <a:off x="2966621" y="2363837"/>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grpSp>
        <p:nvGrpSpPr>
          <p:cNvPr id="175" name="Groupe 174">
            <a:extLst>
              <a:ext uri="{FF2B5EF4-FFF2-40B4-BE49-F238E27FC236}">
                <a16:creationId xmlns:a16="http://schemas.microsoft.com/office/drawing/2014/main" id="{33871619-DBBC-4338-A1A1-97DBDD1B3A92}"/>
              </a:ext>
            </a:extLst>
          </p:cNvPr>
          <p:cNvGrpSpPr/>
          <p:nvPr/>
        </p:nvGrpSpPr>
        <p:grpSpPr>
          <a:xfrm>
            <a:off x="846768" y="3753796"/>
            <a:ext cx="2565476" cy="2779089"/>
            <a:chOff x="775558" y="3429000"/>
            <a:chExt cx="2565476" cy="2779089"/>
          </a:xfrm>
        </p:grpSpPr>
        <p:pic>
          <p:nvPicPr>
            <p:cNvPr id="176" name="Image 175">
              <a:extLst>
                <a:ext uri="{FF2B5EF4-FFF2-40B4-BE49-F238E27FC236}">
                  <a16:creationId xmlns:a16="http://schemas.microsoft.com/office/drawing/2014/main" id="{9159A8E0-7AD3-41CC-A286-B937528B9A5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75558" y="3429000"/>
              <a:ext cx="2565476" cy="2779089"/>
            </a:xfrm>
            <a:prstGeom prst="rect">
              <a:avLst/>
            </a:prstGeom>
          </p:spPr>
        </p:pic>
        <p:grpSp>
          <p:nvGrpSpPr>
            <p:cNvPr id="177" name="Groupe 176">
              <a:extLst>
                <a:ext uri="{FF2B5EF4-FFF2-40B4-BE49-F238E27FC236}">
                  <a16:creationId xmlns:a16="http://schemas.microsoft.com/office/drawing/2014/main" id="{2ECED018-3000-407D-ACC5-3A09421E56A2}"/>
                </a:ext>
              </a:extLst>
            </p:cNvPr>
            <p:cNvGrpSpPr>
              <a:grpSpLocks noChangeAspect="1"/>
            </p:cNvGrpSpPr>
            <p:nvPr/>
          </p:nvGrpSpPr>
          <p:grpSpPr>
            <a:xfrm rot="21292760">
              <a:off x="2277483" y="5765071"/>
              <a:ext cx="432000" cy="399138"/>
              <a:chOff x="2965398" y="2365829"/>
              <a:chExt cx="356015" cy="323082"/>
            </a:xfrm>
          </p:grpSpPr>
          <p:sp>
            <p:nvSpPr>
              <p:cNvPr id="184" name="Oval 20">
                <a:extLst>
                  <a:ext uri="{FF2B5EF4-FFF2-40B4-BE49-F238E27FC236}">
                    <a16:creationId xmlns:a16="http://schemas.microsoft.com/office/drawing/2014/main" id="{34DC4F7F-B809-4D54-B28D-93E33B4BC930}"/>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Zone de texte 30">
                <a:extLst>
                  <a:ext uri="{FF2B5EF4-FFF2-40B4-BE49-F238E27FC236}">
                    <a16:creationId xmlns:a16="http://schemas.microsoft.com/office/drawing/2014/main" id="{FC16896A-8E1B-483A-A716-84E48233960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78" name="Groupe 177">
              <a:extLst>
                <a:ext uri="{FF2B5EF4-FFF2-40B4-BE49-F238E27FC236}">
                  <a16:creationId xmlns:a16="http://schemas.microsoft.com/office/drawing/2014/main" id="{C3C5B200-CDE6-4CB6-A65C-E686EA36906A}"/>
                </a:ext>
              </a:extLst>
            </p:cNvPr>
            <p:cNvGrpSpPr>
              <a:grpSpLocks noChangeAspect="1"/>
            </p:cNvGrpSpPr>
            <p:nvPr/>
          </p:nvGrpSpPr>
          <p:grpSpPr>
            <a:xfrm rot="21292760">
              <a:off x="1486460" y="4962539"/>
              <a:ext cx="360000" cy="332615"/>
              <a:chOff x="2965398" y="2365829"/>
              <a:chExt cx="356015" cy="323082"/>
            </a:xfrm>
          </p:grpSpPr>
          <p:sp>
            <p:nvSpPr>
              <p:cNvPr id="182" name="Oval 20">
                <a:extLst>
                  <a:ext uri="{FF2B5EF4-FFF2-40B4-BE49-F238E27FC236}">
                    <a16:creationId xmlns:a16="http://schemas.microsoft.com/office/drawing/2014/main" id="{1B4276A6-10A4-4E0C-8962-9EB8880FF31A}"/>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Zone de texte 30">
                <a:extLst>
                  <a:ext uri="{FF2B5EF4-FFF2-40B4-BE49-F238E27FC236}">
                    <a16:creationId xmlns:a16="http://schemas.microsoft.com/office/drawing/2014/main" id="{EB953F3C-2FC7-4057-9736-29DEA710AD00}"/>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79" name="Groupe 178">
              <a:extLst>
                <a:ext uri="{FF2B5EF4-FFF2-40B4-BE49-F238E27FC236}">
                  <a16:creationId xmlns:a16="http://schemas.microsoft.com/office/drawing/2014/main" id="{243E9F07-835B-4096-9999-409659005667}"/>
                </a:ext>
              </a:extLst>
            </p:cNvPr>
            <p:cNvGrpSpPr>
              <a:grpSpLocks noChangeAspect="1"/>
            </p:cNvGrpSpPr>
            <p:nvPr/>
          </p:nvGrpSpPr>
          <p:grpSpPr>
            <a:xfrm rot="21292760">
              <a:off x="2378327" y="4948571"/>
              <a:ext cx="360000" cy="332615"/>
              <a:chOff x="2965398" y="2365829"/>
              <a:chExt cx="356015" cy="323082"/>
            </a:xfrm>
          </p:grpSpPr>
          <p:sp>
            <p:nvSpPr>
              <p:cNvPr id="180" name="Oval 20">
                <a:extLst>
                  <a:ext uri="{FF2B5EF4-FFF2-40B4-BE49-F238E27FC236}">
                    <a16:creationId xmlns:a16="http://schemas.microsoft.com/office/drawing/2014/main" id="{DD40FA99-479F-4E80-B3BF-922EFFCD425D}"/>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Zone de texte 30">
                <a:extLst>
                  <a:ext uri="{FF2B5EF4-FFF2-40B4-BE49-F238E27FC236}">
                    <a16:creationId xmlns:a16="http://schemas.microsoft.com/office/drawing/2014/main" id="{7B1544E8-B831-4FB6-B4BF-5C2D8357CCC9}"/>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pic>
        <p:nvPicPr>
          <p:cNvPr id="186" name="Image 185">
            <a:extLst>
              <a:ext uri="{FF2B5EF4-FFF2-40B4-BE49-F238E27FC236}">
                <a16:creationId xmlns:a16="http://schemas.microsoft.com/office/drawing/2014/main" id="{4DE6C3BE-F408-48F9-A531-6CA4F2BCCB7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3278997">
            <a:off x="1851266" y="4311815"/>
            <a:ext cx="917485" cy="917485"/>
          </a:xfrm>
          <a:prstGeom prst="rect">
            <a:avLst/>
          </a:prstGeom>
        </p:spPr>
      </p:pic>
      <p:cxnSp>
        <p:nvCxnSpPr>
          <p:cNvPr id="187" name="Connecteur : en angle 186">
            <a:extLst>
              <a:ext uri="{FF2B5EF4-FFF2-40B4-BE49-F238E27FC236}">
                <a16:creationId xmlns:a16="http://schemas.microsoft.com/office/drawing/2014/main" id="{F8C36985-C007-4B27-9C89-4AA887C7D464}"/>
              </a:ext>
            </a:extLst>
          </p:cNvPr>
          <p:cNvCxnSpPr>
            <a:cxnSpLocks/>
          </p:cNvCxnSpPr>
          <p:nvPr/>
        </p:nvCxnSpPr>
        <p:spPr>
          <a:xfrm rot="5400000" flipH="1" flipV="1">
            <a:off x="5383362" y="1366960"/>
            <a:ext cx="570817" cy="422162"/>
          </a:xfrm>
          <a:prstGeom prst="bentConnector3">
            <a:avLst>
              <a:gd name="adj1" fmla="val 3519"/>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01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2.96296E-6 L 0.05274 0.27847 " pathEditMode="relative" rAng="0" ptsTypes="AA">
                                      <p:cBhvr>
                                        <p:cTn id="6" dur="2000" fill="hold"/>
                                        <p:tgtEl>
                                          <p:spTgt spid="11"/>
                                        </p:tgtEl>
                                        <p:attrNameLst>
                                          <p:attrName>ppt_x</p:attrName>
                                          <p:attrName>ppt_y</p:attrName>
                                        </p:attrNameLst>
                                      </p:cBhvr>
                                      <p:rCtr x="2630" y="1391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04167E-6 -0.00671 L -0.12383 0.20741 " pathEditMode="relative" rAng="0" ptsTypes="AA">
                                      <p:cBhvr>
                                        <p:cTn id="10" dur="2000" fill="hold"/>
                                        <p:tgtEl>
                                          <p:spTgt spid="165"/>
                                        </p:tgtEl>
                                        <p:attrNameLst>
                                          <p:attrName>ppt_x</p:attrName>
                                          <p:attrName>ppt_y</p:attrName>
                                        </p:attrNameLst>
                                      </p:cBhvr>
                                      <p:rCtr x="-6198" y="10694"/>
                                    </p:animMotion>
                                  </p:childTnLst>
                                </p:cTn>
                              </p:par>
                              <p:par>
                                <p:cTn id="11" presetID="42" presetClass="path" presetSubtype="0" accel="50000" decel="50000" fill="hold" nodeType="withEffect">
                                  <p:stCondLst>
                                    <p:cond delay="0"/>
                                  </p:stCondLst>
                                  <p:childTnLst>
                                    <p:animMotion origin="layout" path="M 2.08333E-7 -3.33333E-6 L -0.16432 0.20417 " pathEditMode="relative" rAng="0" ptsTypes="AA">
                                      <p:cBhvr>
                                        <p:cTn id="12" dur="2000" fill="hold"/>
                                        <p:tgtEl>
                                          <p:spTgt spid="170"/>
                                        </p:tgtEl>
                                        <p:attrNameLst>
                                          <p:attrName>ppt_x</p:attrName>
                                          <p:attrName>ppt_y</p:attrName>
                                        </p:attrNameLst>
                                      </p:cBhvr>
                                      <p:rCtr x="-8216" y="10208"/>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75"/>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6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70"/>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3.125E-6 -1.85185E-6 L 0.19727 -0.3868 " pathEditMode="relative" rAng="0" ptsTypes="AA">
                                      <p:cBhvr>
                                        <p:cTn id="26" dur="2000" fill="hold"/>
                                        <p:tgtEl>
                                          <p:spTgt spid="186"/>
                                        </p:tgtEl>
                                        <p:attrNameLst>
                                          <p:attrName>ppt_x</p:attrName>
                                          <p:attrName>ppt_y</p:attrName>
                                        </p:attrNameLst>
                                      </p:cBhvr>
                                      <p:rCtr x="9857" y="-19352"/>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wipe(down)">
                                      <p:cBhvr>
                                        <p:cTn id="31" dur="2000"/>
                                        <p:tgtEl>
                                          <p:spTgt spid="187"/>
                                        </p:tgtEl>
                                      </p:cBhvr>
                                    </p:animEffect>
                                  </p:childTnLst>
                                </p:cTn>
                              </p:par>
                              <p:par>
                                <p:cTn id="32" presetID="10" presetClass="exit" presetSubtype="0" fill="hold" nodeType="withEffect">
                                  <p:stCondLst>
                                    <p:cond delay="0"/>
                                  </p:stCondLst>
                                  <p:childTnLst>
                                    <p:animEffect transition="out" filter="fade">
                                      <p:cBhvr>
                                        <p:cTn id="33" dur="500"/>
                                        <p:tgtEl>
                                          <p:spTgt spid="186"/>
                                        </p:tgtEl>
                                      </p:cBhvr>
                                    </p:animEffect>
                                    <p:set>
                                      <p:cBhvr>
                                        <p:cTn id="34" dur="1" fill="hold">
                                          <p:stCondLst>
                                            <p:cond delay="499"/>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e 189">
            <a:extLst>
              <a:ext uri="{FF2B5EF4-FFF2-40B4-BE49-F238E27FC236}">
                <a16:creationId xmlns:a16="http://schemas.microsoft.com/office/drawing/2014/main" id="{8C55889D-0D0B-4711-9118-D9ED3CDBAFD7}"/>
              </a:ext>
            </a:extLst>
          </p:cNvPr>
          <p:cNvGrpSpPr/>
          <p:nvPr/>
        </p:nvGrpSpPr>
        <p:grpSpPr>
          <a:xfrm>
            <a:off x="838446" y="3754229"/>
            <a:ext cx="2565476" cy="2779089"/>
            <a:chOff x="775558" y="3429000"/>
            <a:chExt cx="2565476" cy="2779089"/>
          </a:xfrm>
        </p:grpSpPr>
        <p:pic>
          <p:nvPicPr>
            <p:cNvPr id="191" name="Image 190">
              <a:extLst>
                <a:ext uri="{FF2B5EF4-FFF2-40B4-BE49-F238E27FC236}">
                  <a16:creationId xmlns:a16="http://schemas.microsoft.com/office/drawing/2014/main" id="{DCC2F7D4-140A-463E-AF5F-9EBEF1F07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558" y="3429000"/>
              <a:ext cx="2565476" cy="2779089"/>
            </a:xfrm>
            <a:prstGeom prst="rect">
              <a:avLst/>
            </a:prstGeom>
          </p:spPr>
        </p:pic>
        <p:grpSp>
          <p:nvGrpSpPr>
            <p:cNvPr id="192" name="Groupe 191">
              <a:extLst>
                <a:ext uri="{FF2B5EF4-FFF2-40B4-BE49-F238E27FC236}">
                  <a16:creationId xmlns:a16="http://schemas.microsoft.com/office/drawing/2014/main" id="{C72A14FD-3312-41C6-B41A-656807F599AF}"/>
                </a:ext>
              </a:extLst>
            </p:cNvPr>
            <p:cNvGrpSpPr>
              <a:grpSpLocks noChangeAspect="1"/>
            </p:cNvGrpSpPr>
            <p:nvPr/>
          </p:nvGrpSpPr>
          <p:grpSpPr>
            <a:xfrm rot="21292760">
              <a:off x="2277483" y="5765071"/>
              <a:ext cx="432000" cy="399138"/>
              <a:chOff x="2965398" y="2365829"/>
              <a:chExt cx="356015" cy="323082"/>
            </a:xfrm>
          </p:grpSpPr>
          <p:sp>
            <p:nvSpPr>
              <p:cNvPr id="199" name="Oval 20">
                <a:extLst>
                  <a:ext uri="{FF2B5EF4-FFF2-40B4-BE49-F238E27FC236}">
                    <a16:creationId xmlns:a16="http://schemas.microsoft.com/office/drawing/2014/main" id="{DC08C75C-2796-4287-9E4E-F4A449A0A85D}"/>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Zone de texte 30">
                <a:extLst>
                  <a:ext uri="{FF2B5EF4-FFF2-40B4-BE49-F238E27FC236}">
                    <a16:creationId xmlns:a16="http://schemas.microsoft.com/office/drawing/2014/main" id="{3074798A-0708-4144-BDD0-26BB72876948}"/>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93" name="Groupe 192">
              <a:extLst>
                <a:ext uri="{FF2B5EF4-FFF2-40B4-BE49-F238E27FC236}">
                  <a16:creationId xmlns:a16="http://schemas.microsoft.com/office/drawing/2014/main" id="{EB57F2BF-71B9-44D3-90D6-2F80357643D9}"/>
                </a:ext>
              </a:extLst>
            </p:cNvPr>
            <p:cNvGrpSpPr>
              <a:grpSpLocks noChangeAspect="1"/>
            </p:cNvGrpSpPr>
            <p:nvPr/>
          </p:nvGrpSpPr>
          <p:grpSpPr>
            <a:xfrm rot="21292760">
              <a:off x="1486460" y="4962539"/>
              <a:ext cx="360000" cy="332615"/>
              <a:chOff x="2965398" y="2365829"/>
              <a:chExt cx="356015" cy="323082"/>
            </a:xfrm>
          </p:grpSpPr>
          <p:sp>
            <p:nvSpPr>
              <p:cNvPr id="197" name="Oval 20">
                <a:extLst>
                  <a:ext uri="{FF2B5EF4-FFF2-40B4-BE49-F238E27FC236}">
                    <a16:creationId xmlns:a16="http://schemas.microsoft.com/office/drawing/2014/main" id="{5700203E-4946-4649-9D15-317CDA6765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Zone de texte 30">
                <a:extLst>
                  <a:ext uri="{FF2B5EF4-FFF2-40B4-BE49-F238E27FC236}">
                    <a16:creationId xmlns:a16="http://schemas.microsoft.com/office/drawing/2014/main" id="{7F4FF07C-178E-426F-B75E-9B6E54E5FF5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94" name="Groupe 193">
              <a:extLst>
                <a:ext uri="{FF2B5EF4-FFF2-40B4-BE49-F238E27FC236}">
                  <a16:creationId xmlns:a16="http://schemas.microsoft.com/office/drawing/2014/main" id="{22B9300B-168C-4528-AE26-9361EE99100F}"/>
                </a:ext>
              </a:extLst>
            </p:cNvPr>
            <p:cNvGrpSpPr>
              <a:grpSpLocks noChangeAspect="1"/>
            </p:cNvGrpSpPr>
            <p:nvPr/>
          </p:nvGrpSpPr>
          <p:grpSpPr>
            <a:xfrm rot="21292760">
              <a:off x="2378327" y="4948571"/>
              <a:ext cx="360000" cy="332615"/>
              <a:chOff x="2965398" y="2365829"/>
              <a:chExt cx="356015" cy="323082"/>
            </a:xfrm>
          </p:grpSpPr>
          <p:sp>
            <p:nvSpPr>
              <p:cNvPr id="195" name="Oval 20">
                <a:extLst>
                  <a:ext uri="{FF2B5EF4-FFF2-40B4-BE49-F238E27FC236}">
                    <a16:creationId xmlns:a16="http://schemas.microsoft.com/office/drawing/2014/main" id="{5C7E38FD-7587-44AF-B997-D409917AAD97}"/>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Zone de texte 30">
                <a:extLst>
                  <a:ext uri="{FF2B5EF4-FFF2-40B4-BE49-F238E27FC236}">
                    <a16:creationId xmlns:a16="http://schemas.microsoft.com/office/drawing/2014/main" id="{8BD4BBB2-64CD-4EA3-9702-4EFDF4C3FCED}"/>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pic>
        <p:nvPicPr>
          <p:cNvPr id="11" name="Image 10">
            <a:extLst>
              <a:ext uri="{FF2B5EF4-FFF2-40B4-BE49-F238E27FC236}">
                <a16:creationId xmlns:a16="http://schemas.microsoft.com/office/drawing/2014/main" id="{07C7D15A-0534-4D4C-AB5B-71187E192DD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80465" y="3776845"/>
            <a:ext cx="2497770" cy="2474909"/>
          </a:xfrm>
          <a:prstGeom prst="rect">
            <a:avLst/>
          </a:prstGeom>
        </p:spPr>
      </p:pic>
      <p:pic>
        <p:nvPicPr>
          <p:cNvPr id="128" name="Image 127">
            <a:extLst>
              <a:ext uri="{FF2B5EF4-FFF2-40B4-BE49-F238E27FC236}">
                <a16:creationId xmlns:a16="http://schemas.microsoft.com/office/drawing/2014/main" id="{C4CBE803-6959-44B9-8F0D-F52B453B597E}"/>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672" b="99453" l="377" r="98305">
                        <a14:foregroundMark x1="5838" y1="77372" x2="20151" y2="89416"/>
                        <a14:foregroundMark x1="20151" y1="89416" x2="41431" y2="89599"/>
                        <a14:foregroundMark x1="41431" y1="89599" x2="78908" y2="86679"/>
                        <a14:foregroundMark x1="78908" y1="86679" x2="15443" y2="88321"/>
                        <a14:foregroundMark x1="15443" y1="88321" x2="34652" y2="83759"/>
                        <a14:foregroundMark x1="34652" y1="83759" x2="75330" y2="92336"/>
                        <a14:foregroundMark x1="94350" y1="82847" x2="82486" y2="92153"/>
                        <a14:foregroundMark x1="97175" y1="92883" x2="81544" y2="91241"/>
                        <a14:foregroundMark x1="3766" y1="77920" x2="14878" y2="93978"/>
                        <a14:foregroundMark x1="14878" y1="93978" x2="54049" y2="95438"/>
                        <a14:foregroundMark x1="2072" y1="80474" x2="7533" y2="89964"/>
                        <a14:foregroundMark x1="8851" y1="97810" x2="60640" y2="99635"/>
                        <a14:foregroundMark x1="62524" y1="98723" x2="83804" y2="98723"/>
                        <a14:foregroundMark x1="83804" y1="98723" x2="98493" y2="98358"/>
                        <a14:foregroundMark x1="98305" y1="98175" x2="97552" y2="89051"/>
                        <a14:foregroundMark x1="6780" y1="75365" x2="377" y2="85036"/>
                        <a14:foregroundMark x1="2825" y1="77555" x2="22411" y2="76460"/>
                        <a14:foregroundMark x1="22411" y1="76460" x2="22599" y2="76277"/>
                        <a14:foregroundMark x1="20716" y1="75912" x2="7721" y2="75547"/>
                        <a14:foregroundMark x1="3766" y1="77190" x2="2637" y2="85036"/>
                        <a14:foregroundMark x1="12618" y1="77372" x2="21846" y2="76642"/>
                        <a14:foregroundMark x1="40113" y1="35036" x2="40030" y2="36314"/>
                        <a14:backgroundMark x1="37476" y1="36679" x2="37665" y2="54380"/>
                        <a14:backgroundMark x1="39548" y1="36314" x2="39548" y2="41423"/>
                        <a14:backgroundMark x1="71375" y1="35219" x2="65537" y2="49635"/>
                      </a14:backgroundRemoval>
                    </a14:imgEffect>
                  </a14:imgLayer>
                </a14:imgProps>
              </a:ext>
              <a:ext uri="{28A0092B-C50C-407E-A947-70E740481C1C}">
                <a14:useLocalDpi xmlns:a14="http://schemas.microsoft.com/office/drawing/2010/main"/>
              </a:ext>
            </a:extLst>
          </a:blip>
          <a:stretch>
            <a:fillRect/>
          </a:stretch>
        </p:blipFill>
        <p:spPr>
          <a:xfrm>
            <a:off x="846768" y="3753796"/>
            <a:ext cx="2565476" cy="2779089"/>
          </a:xfrm>
          <a:prstGeom prst="rect">
            <a:avLst/>
          </a:prstGeom>
        </p:spPr>
      </p:pic>
      <p:grpSp>
        <p:nvGrpSpPr>
          <p:cNvPr id="129" name="Groupe 128">
            <a:extLst>
              <a:ext uri="{FF2B5EF4-FFF2-40B4-BE49-F238E27FC236}">
                <a16:creationId xmlns:a16="http://schemas.microsoft.com/office/drawing/2014/main" id="{B04D204C-1C0B-4D8F-8AFE-A8B9F3CB9493}"/>
              </a:ext>
            </a:extLst>
          </p:cNvPr>
          <p:cNvGrpSpPr>
            <a:grpSpLocks noChangeAspect="1"/>
          </p:cNvGrpSpPr>
          <p:nvPr/>
        </p:nvGrpSpPr>
        <p:grpSpPr>
          <a:xfrm rot="21292760">
            <a:off x="2348693" y="6089867"/>
            <a:ext cx="432000" cy="399138"/>
            <a:chOff x="2965398" y="2365829"/>
            <a:chExt cx="356015" cy="323082"/>
          </a:xfrm>
        </p:grpSpPr>
        <p:sp>
          <p:nvSpPr>
            <p:cNvPr id="141" name="Oval 20">
              <a:extLst>
                <a:ext uri="{FF2B5EF4-FFF2-40B4-BE49-F238E27FC236}">
                  <a16:creationId xmlns:a16="http://schemas.microsoft.com/office/drawing/2014/main" id="{97C9E19D-7832-476D-9C7A-89E066BA325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1233FA24-BEB7-40C0-B9F4-F26BBCAE70F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30" name="Groupe 129">
            <a:extLst>
              <a:ext uri="{FF2B5EF4-FFF2-40B4-BE49-F238E27FC236}">
                <a16:creationId xmlns:a16="http://schemas.microsoft.com/office/drawing/2014/main" id="{0A229BC6-2A5C-46F7-AC02-1EFA4DB54047}"/>
              </a:ext>
            </a:extLst>
          </p:cNvPr>
          <p:cNvGrpSpPr>
            <a:grpSpLocks noChangeAspect="1"/>
          </p:cNvGrpSpPr>
          <p:nvPr/>
        </p:nvGrpSpPr>
        <p:grpSpPr>
          <a:xfrm rot="21292760">
            <a:off x="1557670" y="5287335"/>
            <a:ext cx="360000" cy="332615"/>
            <a:chOff x="2965398" y="2365829"/>
            <a:chExt cx="356015" cy="323082"/>
          </a:xfrm>
        </p:grpSpPr>
        <p:sp>
          <p:nvSpPr>
            <p:cNvPr id="139" name="Oval 20">
              <a:extLst>
                <a:ext uri="{FF2B5EF4-FFF2-40B4-BE49-F238E27FC236}">
                  <a16:creationId xmlns:a16="http://schemas.microsoft.com/office/drawing/2014/main" id="{BD44B844-FE70-47A2-9079-ACCC8ADE62A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40" name="Zone de texte 30">
              <a:extLst>
                <a:ext uri="{FF2B5EF4-FFF2-40B4-BE49-F238E27FC236}">
                  <a16:creationId xmlns:a16="http://schemas.microsoft.com/office/drawing/2014/main" id="{AB5CAFBE-B858-4C7B-9271-9E8C37F5DF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31" name="Groupe 130">
            <a:extLst>
              <a:ext uri="{FF2B5EF4-FFF2-40B4-BE49-F238E27FC236}">
                <a16:creationId xmlns:a16="http://schemas.microsoft.com/office/drawing/2014/main" id="{69775AEB-7251-4AF2-AF51-EF8E904CC5F8}"/>
              </a:ext>
            </a:extLst>
          </p:cNvPr>
          <p:cNvGrpSpPr>
            <a:grpSpLocks noChangeAspect="1"/>
          </p:cNvGrpSpPr>
          <p:nvPr/>
        </p:nvGrpSpPr>
        <p:grpSpPr>
          <a:xfrm rot="21292760">
            <a:off x="2449537" y="5273367"/>
            <a:ext cx="360000" cy="332615"/>
            <a:chOff x="2965398" y="2365829"/>
            <a:chExt cx="356015" cy="323082"/>
          </a:xfrm>
        </p:grpSpPr>
        <p:sp>
          <p:nvSpPr>
            <p:cNvPr id="137" name="Oval 20">
              <a:extLst>
                <a:ext uri="{FF2B5EF4-FFF2-40B4-BE49-F238E27FC236}">
                  <a16:creationId xmlns:a16="http://schemas.microsoft.com/office/drawing/2014/main" id="{1D80F549-A69E-4778-A8A2-94CCECB6034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38" name="Zone de texte 30">
              <a:extLst>
                <a:ext uri="{FF2B5EF4-FFF2-40B4-BE49-F238E27FC236}">
                  <a16:creationId xmlns:a16="http://schemas.microsoft.com/office/drawing/2014/main" id="{2675A7FE-458E-460F-AEBD-A68FAA28CC32}"/>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11"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12"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1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14" cstate="screen">
            <a:extLst>
              <a:ext uri="{BEBA8EAE-BF5A-486C-A8C5-ECC9F3942E4B}">
                <a14:imgProps xmlns:a14="http://schemas.microsoft.com/office/drawing/2010/main">
                  <a14:imgLayer r:embed="rId15">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16" cstate="screen">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6" name="Groupe 5">
            <a:extLst>
              <a:ext uri="{FF2B5EF4-FFF2-40B4-BE49-F238E27FC236}">
                <a16:creationId xmlns:a16="http://schemas.microsoft.com/office/drawing/2014/main" id="{A91DEBE2-9515-4F33-A067-2129CA0A3586}"/>
              </a:ext>
            </a:extLst>
          </p:cNvPr>
          <p:cNvGrpSpPr/>
          <p:nvPr/>
        </p:nvGrpSpPr>
        <p:grpSpPr>
          <a:xfrm>
            <a:off x="647645" y="2451695"/>
            <a:ext cx="1259527" cy="967605"/>
            <a:chOff x="647645" y="2451695"/>
            <a:chExt cx="1259527" cy="967605"/>
          </a:xfrm>
        </p:grpSpPr>
        <p:grpSp>
          <p:nvGrpSpPr>
            <p:cNvPr id="84" name="Groupe 83">
              <a:extLst>
                <a:ext uri="{FF2B5EF4-FFF2-40B4-BE49-F238E27FC236}">
                  <a16:creationId xmlns:a16="http://schemas.microsoft.com/office/drawing/2014/main" id="{23EE2122-069C-458C-8624-6D99CE1EEAC8}"/>
                </a:ext>
              </a:extLst>
            </p:cNvPr>
            <p:cNvGrpSpPr/>
            <p:nvPr/>
          </p:nvGrpSpPr>
          <p:grpSpPr>
            <a:xfrm>
              <a:off x="647645" y="2451695"/>
              <a:ext cx="1259527" cy="967605"/>
              <a:chOff x="939279" y="4064192"/>
              <a:chExt cx="1259527" cy="967605"/>
            </a:xfrm>
          </p:grpSpPr>
          <p:pic>
            <p:nvPicPr>
              <p:cNvPr id="66" name="Image 65">
                <a:extLst>
                  <a:ext uri="{FF2B5EF4-FFF2-40B4-BE49-F238E27FC236}">
                    <a16:creationId xmlns:a16="http://schemas.microsoft.com/office/drawing/2014/main" id="{FEF51A34-A320-4CAD-884F-F9DA9D003E4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39279" y="4064192"/>
                <a:ext cx="1259527" cy="967605"/>
              </a:xfrm>
              <a:prstGeom prst="rect">
                <a:avLst/>
              </a:prstGeom>
            </p:spPr>
          </p:pic>
          <p:sp>
            <p:nvSpPr>
              <p:cNvPr id="81" name="Ellipse 80">
                <a:extLst>
                  <a:ext uri="{FF2B5EF4-FFF2-40B4-BE49-F238E27FC236}">
                    <a16:creationId xmlns:a16="http://schemas.microsoft.com/office/drawing/2014/main" id="{A3DA2D7F-2CC7-444E-9E56-B918FF04F933}"/>
                  </a:ext>
                </a:extLst>
              </p:cNvPr>
              <p:cNvSpPr/>
              <p:nvPr/>
            </p:nvSpPr>
            <p:spPr>
              <a:xfrm>
                <a:off x="1334019" y="4533914"/>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6" name="Groupe 115">
              <a:extLst>
                <a:ext uri="{FF2B5EF4-FFF2-40B4-BE49-F238E27FC236}">
                  <a16:creationId xmlns:a16="http://schemas.microsoft.com/office/drawing/2014/main" id="{ECE3977F-00EA-4ED4-874B-50DB3FAD2F13}"/>
                </a:ext>
              </a:extLst>
            </p:cNvPr>
            <p:cNvGrpSpPr>
              <a:grpSpLocks noChangeAspect="1"/>
            </p:cNvGrpSpPr>
            <p:nvPr/>
          </p:nvGrpSpPr>
          <p:grpSpPr>
            <a:xfrm rot="21292760">
              <a:off x="1419934" y="2877818"/>
              <a:ext cx="432000" cy="399138"/>
              <a:chOff x="2965398" y="2365829"/>
              <a:chExt cx="356015" cy="323082"/>
            </a:xfrm>
          </p:grpSpPr>
          <p:sp>
            <p:nvSpPr>
              <p:cNvPr id="117" name="Oval 20">
                <a:extLst>
                  <a:ext uri="{FF2B5EF4-FFF2-40B4-BE49-F238E27FC236}">
                    <a16:creationId xmlns:a16="http://schemas.microsoft.com/office/drawing/2014/main" id="{6D3141BB-4572-4877-A970-6CA16BE765F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7DCC2EDD-07C5-494D-ABA8-8D10B2B70E35}"/>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7966598" y="3587456"/>
            <a:ext cx="1826477" cy="1925176"/>
          </a:xfrm>
          <a:prstGeom prst="rect">
            <a:avLst/>
          </a:prstGeom>
        </p:spPr>
      </p:pic>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nvGrpSpPr>
          <p:cNvPr id="147" name="Groupe 146">
            <a:extLst>
              <a:ext uri="{FF2B5EF4-FFF2-40B4-BE49-F238E27FC236}">
                <a16:creationId xmlns:a16="http://schemas.microsoft.com/office/drawing/2014/main" id="{1D681707-27FC-4D68-985F-733877DBE9C1}"/>
              </a:ext>
            </a:extLst>
          </p:cNvPr>
          <p:cNvGrpSpPr>
            <a:grpSpLocks noChangeAspect="1"/>
          </p:cNvGrpSpPr>
          <p:nvPr/>
        </p:nvGrpSpPr>
        <p:grpSpPr>
          <a:xfrm rot="21292760">
            <a:off x="9100224" y="3888687"/>
            <a:ext cx="360000" cy="332615"/>
            <a:chOff x="2965398" y="2365829"/>
            <a:chExt cx="356015" cy="323082"/>
          </a:xfrm>
        </p:grpSpPr>
        <p:sp>
          <p:nvSpPr>
            <p:cNvPr id="148" name="Oval 20">
              <a:extLst>
                <a:ext uri="{FF2B5EF4-FFF2-40B4-BE49-F238E27FC236}">
                  <a16:creationId xmlns:a16="http://schemas.microsoft.com/office/drawing/2014/main" id="{817F513D-0FCD-4535-B19B-407DB98ABF7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Zone de texte 30">
              <a:extLst>
                <a:ext uri="{FF2B5EF4-FFF2-40B4-BE49-F238E27FC236}">
                  <a16:creationId xmlns:a16="http://schemas.microsoft.com/office/drawing/2014/main" id="{5B0EE03F-44E8-440C-9066-820DBC0313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72" name="Connecteur : en angle 171">
            <a:extLst>
              <a:ext uri="{FF2B5EF4-FFF2-40B4-BE49-F238E27FC236}">
                <a16:creationId xmlns:a16="http://schemas.microsoft.com/office/drawing/2014/main" id="{E1AAA40D-2B0E-4E09-8B04-F206D1BA600E}"/>
              </a:ext>
            </a:extLst>
          </p:cNvPr>
          <p:cNvCxnSpPr>
            <a:cxnSpLocks/>
          </p:cNvCxnSpPr>
          <p:nvPr/>
        </p:nvCxnSpPr>
        <p:spPr>
          <a:xfrm rot="5400000" flipH="1" flipV="1">
            <a:off x="5383362" y="1366960"/>
            <a:ext cx="570817" cy="422162"/>
          </a:xfrm>
          <a:prstGeom prst="bentConnector3">
            <a:avLst>
              <a:gd name="adj1" fmla="val 3519"/>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75" name="Groupe 174">
            <a:extLst>
              <a:ext uri="{FF2B5EF4-FFF2-40B4-BE49-F238E27FC236}">
                <a16:creationId xmlns:a16="http://schemas.microsoft.com/office/drawing/2014/main" id="{DB5A6471-792F-4D88-BFD4-7C0B53510AD3}"/>
              </a:ext>
            </a:extLst>
          </p:cNvPr>
          <p:cNvGrpSpPr/>
          <p:nvPr/>
        </p:nvGrpSpPr>
        <p:grpSpPr>
          <a:xfrm>
            <a:off x="1936908" y="4917456"/>
            <a:ext cx="719997" cy="399143"/>
            <a:chOff x="1132566" y="2877785"/>
            <a:chExt cx="719997" cy="399143"/>
          </a:xfrm>
        </p:grpSpPr>
        <p:sp>
          <p:nvSpPr>
            <p:cNvPr id="176" name="Ellipse 175">
              <a:extLst>
                <a:ext uri="{FF2B5EF4-FFF2-40B4-BE49-F238E27FC236}">
                  <a16:creationId xmlns:a16="http://schemas.microsoft.com/office/drawing/2014/main" id="{EB5D2D94-1E3B-43C5-BC2A-99AD88C21CC7}"/>
                </a:ext>
              </a:extLst>
            </p:cNvPr>
            <p:cNvSpPr/>
            <p:nvPr/>
          </p:nvSpPr>
          <p:spPr>
            <a:xfrm>
              <a:off x="1132566" y="2956635"/>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Oval 20">
              <a:extLst>
                <a:ext uri="{FF2B5EF4-FFF2-40B4-BE49-F238E27FC236}">
                  <a16:creationId xmlns:a16="http://schemas.microsoft.com/office/drawing/2014/main" id="{A90DCAAD-4002-4CDF-A7EC-F76081D8F0B0}"/>
                </a:ext>
              </a:extLst>
            </p:cNvPr>
            <p:cNvSpPr>
              <a:spLocks noChangeAspect="1" noChangeArrowheads="1"/>
            </p:cNvSpPr>
            <p:nvPr/>
          </p:nvSpPr>
          <p:spPr bwMode="auto">
            <a:xfrm rot="20510333">
              <a:off x="1476033" y="2877785"/>
              <a:ext cx="316906" cy="3178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Zone de texte 30">
              <a:extLst>
                <a:ext uri="{FF2B5EF4-FFF2-40B4-BE49-F238E27FC236}">
                  <a16:creationId xmlns:a16="http://schemas.microsoft.com/office/drawing/2014/main" id="{3B1B6E52-1439-493D-A11D-C71DCE980678}"/>
                </a:ext>
              </a:extLst>
            </p:cNvPr>
            <p:cNvSpPr txBox="1"/>
            <p:nvPr/>
          </p:nvSpPr>
          <p:spPr>
            <a:xfrm>
              <a:off x="1420563" y="2891890"/>
              <a:ext cx="432000" cy="38503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pic>
        <p:nvPicPr>
          <p:cNvPr id="201" name="Image 200">
            <a:extLst>
              <a:ext uri="{FF2B5EF4-FFF2-40B4-BE49-F238E27FC236}">
                <a16:creationId xmlns:a16="http://schemas.microsoft.com/office/drawing/2014/main" id="{69E5914F-A617-46C4-9EFF-13A5F26EC6F9}"/>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rot="3278997">
            <a:off x="1252522" y="4808869"/>
            <a:ext cx="917485" cy="917485"/>
          </a:xfrm>
          <a:prstGeom prst="rect">
            <a:avLst/>
          </a:prstGeom>
        </p:spPr>
      </p:pic>
      <p:cxnSp>
        <p:nvCxnSpPr>
          <p:cNvPr id="202" name="Connecteur : en angle 201">
            <a:extLst>
              <a:ext uri="{FF2B5EF4-FFF2-40B4-BE49-F238E27FC236}">
                <a16:creationId xmlns:a16="http://schemas.microsoft.com/office/drawing/2014/main" id="{6D2FF1BA-7536-479D-A387-92E251A1AF3C}"/>
              </a:ext>
            </a:extLst>
          </p:cNvPr>
          <p:cNvCxnSpPr>
            <a:cxnSpLocks/>
          </p:cNvCxnSpPr>
          <p:nvPr/>
        </p:nvCxnSpPr>
        <p:spPr>
          <a:xfrm rot="5400000" flipH="1" flipV="1">
            <a:off x="5388519" y="1359928"/>
            <a:ext cx="1096800" cy="958077"/>
          </a:xfrm>
          <a:prstGeom prst="bentConnector3">
            <a:avLst>
              <a:gd name="adj1" fmla="val 1793"/>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69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7.40741E-7 L 0.07656 0.29491 " pathEditMode="relative" rAng="0" ptsTypes="AA">
                                      <p:cBhvr>
                                        <p:cTn id="6" dur="2000" fill="hold"/>
                                        <p:tgtEl>
                                          <p:spTgt spid="6"/>
                                        </p:tgtEl>
                                        <p:attrNameLst>
                                          <p:attrName>ppt_x</p:attrName>
                                          <p:attrName>ppt_y</p:attrName>
                                        </p:attrNameLst>
                                      </p:cBhvr>
                                      <p:rCtr x="3828" y="1474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75"/>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19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01"/>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4.58333E-6 4.44444E-6 L 0.24519 -0.37454 " pathEditMode="relative" rAng="0" ptsTypes="AA">
                                      <p:cBhvr>
                                        <p:cTn id="21" dur="2000" fill="hold"/>
                                        <p:tgtEl>
                                          <p:spTgt spid="201"/>
                                        </p:tgtEl>
                                        <p:attrNameLst>
                                          <p:attrName>ppt_x</p:attrName>
                                          <p:attrName>ppt_y</p:attrName>
                                        </p:attrNameLst>
                                      </p:cBhvr>
                                      <p:rCtr x="12253" y="-18727"/>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2"/>
                                        </p:tgtEl>
                                        <p:attrNameLst>
                                          <p:attrName>style.visibility</p:attrName>
                                        </p:attrNameLst>
                                      </p:cBhvr>
                                      <p:to>
                                        <p:strVal val="visible"/>
                                      </p:to>
                                    </p:set>
                                    <p:animEffect transition="in" filter="wipe(down)">
                                      <p:cBhvr>
                                        <p:cTn id="26" dur="2000"/>
                                        <p:tgtEl>
                                          <p:spTgt spid="202"/>
                                        </p:tgtEl>
                                      </p:cBhvr>
                                    </p:animEffect>
                                  </p:childTnLst>
                                </p:cTn>
                              </p:par>
                              <p:par>
                                <p:cTn id="27" presetID="10" presetClass="exit" presetSubtype="0" fill="hold" nodeType="withEffect">
                                  <p:stCondLst>
                                    <p:cond delay="0"/>
                                  </p:stCondLst>
                                  <p:childTnLst>
                                    <p:animEffect transition="out" filter="fade">
                                      <p:cBhvr>
                                        <p:cTn id="28" dur="500"/>
                                        <p:tgtEl>
                                          <p:spTgt spid="201"/>
                                        </p:tgtEl>
                                      </p:cBhvr>
                                    </p:animEffect>
                                    <p:set>
                                      <p:cBhvr>
                                        <p:cTn id="29" dur="1" fill="hold">
                                          <p:stCondLst>
                                            <p:cond delay="499"/>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9D5D30-2804-4522-A20B-9D02B28FA6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64531" y="1081268"/>
            <a:ext cx="3780981" cy="5078513"/>
          </a:xfrm>
          <a:prstGeom prst="rect">
            <a:avLst/>
          </a:prstGeom>
          <a:effectLst>
            <a:outerShdw blurRad="63500" sx="102000" sy="102000" algn="ctr" rotWithShape="0">
              <a:prstClr val="black">
                <a:alpha val="40000"/>
              </a:prstClr>
            </a:outerShdw>
          </a:effectLst>
        </p:spPr>
      </p:pic>
      <p:pic>
        <p:nvPicPr>
          <p:cNvPr id="3" name="Image 2">
            <a:extLst>
              <a:ext uri="{FF2B5EF4-FFF2-40B4-BE49-F238E27FC236}">
                <a16:creationId xmlns:a16="http://schemas.microsoft.com/office/drawing/2014/main" id="{D69559FB-1253-48B6-AC61-F2170A712B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0661" y="447696"/>
            <a:ext cx="2771661" cy="6134395"/>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6" name="Image 95">
            <a:extLst>
              <a:ext uri="{FF2B5EF4-FFF2-40B4-BE49-F238E27FC236}">
                <a16:creationId xmlns:a16="http://schemas.microsoft.com/office/drawing/2014/main" id="{401D4C0E-D0C9-45F9-B7EE-90EA12CAF9B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sp>
        <p:nvSpPr>
          <p:cNvPr id="101" name="Rectangle : avec coins arrondis en haut 100">
            <a:extLst>
              <a:ext uri="{FF2B5EF4-FFF2-40B4-BE49-F238E27FC236}">
                <a16:creationId xmlns:a16="http://schemas.microsoft.com/office/drawing/2014/main" id="{D064A7B8-83ED-4DF9-88D6-8A02EBDF027F}"/>
              </a:ext>
            </a:extLst>
          </p:cNvPr>
          <p:cNvSpPr/>
          <p:nvPr/>
        </p:nvSpPr>
        <p:spPr>
          <a:xfrm>
            <a:off x="113969" y="866642"/>
            <a:ext cx="5076788" cy="1507281"/>
          </a:xfrm>
          <a:prstGeom prst="round2SameRect">
            <a:avLst>
              <a:gd name="adj1" fmla="val 8778"/>
              <a:gd name="adj2" fmla="val 0"/>
            </a:avLst>
          </a:prstGeom>
          <a:noFill/>
          <a:ln w="12700" cap="rnd" cmpd="sng" algn="ctr">
            <a:solidFill>
              <a:srgbClr val="44C1A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90170">
              <a:lnSpc>
                <a:spcPct val="107000"/>
              </a:lnSpc>
              <a:spcAft>
                <a:spcPts val="80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a:effectLst/>
              <a:latin typeface="Calibri" panose="020F0502020204030204" pitchFamily="34" charset="0"/>
              <a:ea typeface="Calibri" panose="020F0502020204030204" pitchFamily="34" charset="0"/>
              <a:cs typeface="Arial" panose="020B0604020202020204" pitchFamily="34" charset="0"/>
            </a:endParaRPr>
          </a:p>
        </p:txBody>
      </p:sp>
      <p:sp>
        <p:nvSpPr>
          <p:cNvPr id="103" name="Rectangle : avec coins arrondis en haut 102">
            <a:extLst>
              <a:ext uri="{FF2B5EF4-FFF2-40B4-BE49-F238E27FC236}">
                <a16:creationId xmlns:a16="http://schemas.microsoft.com/office/drawing/2014/main" id="{045B18EF-E68C-4627-A7E1-0FCE31C65DBF}"/>
              </a:ext>
            </a:extLst>
          </p:cNvPr>
          <p:cNvSpPr/>
          <p:nvPr/>
        </p:nvSpPr>
        <p:spPr>
          <a:xfrm>
            <a:off x="428079" y="566561"/>
            <a:ext cx="3653267" cy="514707"/>
          </a:xfrm>
          <a:prstGeom prst="round2SameRect">
            <a:avLst>
              <a:gd name="adj1" fmla="val 0"/>
              <a:gd name="adj2" fmla="val 36893"/>
            </a:avLst>
          </a:prstGeom>
          <a:solidFill>
            <a:sysClr val="window" lastClr="FFFFFF"/>
          </a:solidFill>
          <a:ln w="19050" cap="rnd" cmpd="sng" algn="ctr">
            <a:solidFill>
              <a:sysClr val="window" lastClr="FFFFFF"/>
            </a:solidFill>
            <a:prstDash val="solid"/>
          </a:ln>
          <a:effectLst/>
        </p:spPr>
        <p:txBody>
          <a:bodyPr rot="0" spcFirstLastPara="0" vert="horz" wrap="square" lIns="72000" tIns="45720" rIns="36000" bIns="45720" numCol="1" spcCol="0" rtlCol="0" fromWordArt="0" anchor="ctr" anchorCtr="0" forceAA="0" compatLnSpc="1">
            <a:prstTxWarp prst="textNoShape">
              <a:avLst/>
            </a:prstTxWarp>
            <a:noAutofit/>
          </a:bodyPr>
          <a:lstStyle/>
          <a:p>
            <a:pPr marL="540385" indent="-540385">
              <a:lnSpc>
                <a:spcPts val="1200"/>
              </a:lnSpc>
              <a:spcAft>
                <a:spcPts val="800"/>
              </a:spcAft>
            </a:pPr>
            <a:r>
              <a:rPr lang="fr-FR" sz="2800" b="1" u="sng" dirty="0">
                <a:solidFill>
                  <a:srgbClr val="056E9F"/>
                </a:solidFill>
                <a:latin typeface="Calibri" panose="020F0502020204030204" pitchFamily="34" charset="0"/>
                <a:ea typeface="Calibri" panose="020F0502020204030204" pitchFamily="34" charset="0"/>
                <a:cs typeface="Calibri" panose="020F0502020204030204" pitchFamily="34" charset="0"/>
              </a:rPr>
              <a:t>Analyse fonctionnelle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5" name="Zone de texte 36">
            <a:extLst>
              <a:ext uri="{FF2B5EF4-FFF2-40B4-BE49-F238E27FC236}">
                <a16:creationId xmlns:a16="http://schemas.microsoft.com/office/drawing/2014/main" id="{20F5EAE2-654B-4FCF-AC14-673378F5432F}"/>
              </a:ext>
            </a:extLst>
          </p:cNvPr>
          <p:cNvSpPr txBox="1"/>
          <p:nvPr/>
        </p:nvSpPr>
        <p:spPr>
          <a:xfrm>
            <a:off x="161851" y="939148"/>
            <a:ext cx="5076789" cy="11266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800" dirty="0">
                <a:latin typeface="Calibri" panose="020F0502020204030204" pitchFamily="34" charset="0"/>
                <a:ea typeface="Calibri" panose="020F0502020204030204" pitchFamily="34" charset="0"/>
                <a:cs typeface="Arial" panose="020B0604020202020204" pitchFamily="34" charset="0"/>
              </a:rPr>
              <a:t>1) En ce référant au dessin d’ensemble Indiquer le repère des pièces sur l’éclatée ci-contre :</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6D2C3866-FD4F-4837-94DD-F56CA0E0A0A4}"/>
              </a:ext>
            </a:extLst>
          </p:cNvPr>
          <p:cNvSpPr/>
          <p:nvPr/>
        </p:nvSpPr>
        <p:spPr>
          <a:xfrm>
            <a:off x="9274371" y="624259"/>
            <a:ext cx="640310" cy="461665"/>
          </a:xfrm>
          <a:prstGeom prst="rect">
            <a:avLst/>
          </a:prstGeom>
        </p:spPr>
        <p:txBody>
          <a:bodyPr wrap="square">
            <a:spAutoFit/>
          </a:bodyPr>
          <a:lstStyle/>
          <a:p>
            <a:pPr lvl="0">
              <a:defRPr/>
            </a:pPr>
            <a:r>
              <a:rPr lang="fr-FR" sz="2400" b="1" spc="-100" dirty="0">
                <a:solidFill>
                  <a:srgbClr val="FF0000"/>
                </a:solidFill>
              </a:rPr>
              <a:t>10</a:t>
            </a:r>
            <a:endParaRPr kumimoji="0" lang="fr-FR" sz="2400" b="1" u="none" strike="noStrike" kern="1200" cap="none" spc="-100" normalizeH="0" noProof="0" dirty="0">
              <a:ln>
                <a:noFill/>
              </a:ln>
              <a:solidFill>
                <a:srgbClr val="FF0000"/>
              </a:solidFill>
              <a:effectLst/>
              <a:uLnTx/>
              <a:uFillTx/>
              <a:latin typeface="Calibri" panose="020F0502020204030204"/>
            </a:endParaRPr>
          </a:p>
        </p:txBody>
      </p:sp>
      <p:sp>
        <p:nvSpPr>
          <p:cNvPr id="109" name="ZoneTexte 108">
            <a:extLst>
              <a:ext uri="{FF2B5EF4-FFF2-40B4-BE49-F238E27FC236}">
                <a16:creationId xmlns:a16="http://schemas.microsoft.com/office/drawing/2014/main" id="{7AB71A7B-32E3-4C43-B1D4-BE87DE246CFA}"/>
              </a:ext>
            </a:extLst>
          </p:cNvPr>
          <p:cNvSpPr txBox="1"/>
          <p:nvPr/>
        </p:nvSpPr>
        <p:spPr>
          <a:xfrm>
            <a:off x="9254173" y="281224"/>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1" name="Rectangle 110">
            <a:extLst>
              <a:ext uri="{FF2B5EF4-FFF2-40B4-BE49-F238E27FC236}">
                <a16:creationId xmlns:a16="http://schemas.microsoft.com/office/drawing/2014/main" id="{B5F1CA1B-F732-4022-B248-C213B55148A9}"/>
              </a:ext>
            </a:extLst>
          </p:cNvPr>
          <p:cNvSpPr/>
          <p:nvPr/>
        </p:nvSpPr>
        <p:spPr>
          <a:xfrm>
            <a:off x="9358791" y="1031711"/>
            <a:ext cx="230544" cy="523220"/>
          </a:xfrm>
          <a:prstGeom prst="rect">
            <a:avLst/>
          </a:prstGeom>
        </p:spPr>
        <p:txBody>
          <a:bodyPr wrap="square">
            <a:spAutoFit/>
          </a:bodyPr>
          <a:lstStyle/>
          <a:p>
            <a:pPr lvl="0">
              <a:defRPr/>
            </a:pPr>
            <a:r>
              <a:rPr lang="fr-FR" sz="2800" b="1" dirty="0">
                <a:solidFill>
                  <a:srgbClr val="FF0000"/>
                </a:solidFill>
              </a:rPr>
              <a:t>9</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14" name="ZoneTexte 113">
            <a:extLst>
              <a:ext uri="{FF2B5EF4-FFF2-40B4-BE49-F238E27FC236}">
                <a16:creationId xmlns:a16="http://schemas.microsoft.com/office/drawing/2014/main" id="{45EC847C-FBCB-441B-A40C-689F175BE041}"/>
              </a:ext>
            </a:extLst>
          </p:cNvPr>
          <p:cNvSpPr txBox="1"/>
          <p:nvPr/>
        </p:nvSpPr>
        <p:spPr>
          <a:xfrm>
            <a:off x="9270849" y="804444"/>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6" name="Rectangle 115">
            <a:extLst>
              <a:ext uri="{FF2B5EF4-FFF2-40B4-BE49-F238E27FC236}">
                <a16:creationId xmlns:a16="http://schemas.microsoft.com/office/drawing/2014/main" id="{E15BDA05-ECFD-4B84-8DB3-B61151938372}"/>
              </a:ext>
            </a:extLst>
          </p:cNvPr>
          <p:cNvSpPr/>
          <p:nvPr/>
        </p:nvSpPr>
        <p:spPr>
          <a:xfrm>
            <a:off x="9365351" y="1439163"/>
            <a:ext cx="314375" cy="523220"/>
          </a:xfrm>
          <a:prstGeom prst="rect">
            <a:avLst/>
          </a:prstGeom>
        </p:spPr>
        <p:txBody>
          <a:bodyPr wrap="square">
            <a:spAutoFit/>
          </a:bodyPr>
          <a:lstStyle/>
          <a:p>
            <a:pPr lvl="0">
              <a:defRPr/>
            </a:pPr>
            <a:r>
              <a:rPr lang="fr-FR" sz="2800" b="1" dirty="0">
                <a:solidFill>
                  <a:srgbClr val="FF0000"/>
                </a:solidFill>
              </a:rPr>
              <a:t>7</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17" name="ZoneTexte 116">
            <a:extLst>
              <a:ext uri="{FF2B5EF4-FFF2-40B4-BE49-F238E27FC236}">
                <a16:creationId xmlns:a16="http://schemas.microsoft.com/office/drawing/2014/main" id="{B4CC4376-2BCE-4D39-99B5-6250ABCD0F2C}"/>
              </a:ext>
            </a:extLst>
          </p:cNvPr>
          <p:cNvSpPr txBox="1"/>
          <p:nvPr/>
        </p:nvSpPr>
        <p:spPr>
          <a:xfrm>
            <a:off x="9239980" y="1214464"/>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8" name="Rectangle 117">
            <a:extLst>
              <a:ext uri="{FF2B5EF4-FFF2-40B4-BE49-F238E27FC236}">
                <a16:creationId xmlns:a16="http://schemas.microsoft.com/office/drawing/2014/main" id="{0676C0C1-A109-480F-AAA9-EF7386B5A9F4}"/>
              </a:ext>
            </a:extLst>
          </p:cNvPr>
          <p:cNvSpPr/>
          <p:nvPr/>
        </p:nvSpPr>
        <p:spPr>
          <a:xfrm>
            <a:off x="9347620" y="1810012"/>
            <a:ext cx="230544" cy="523220"/>
          </a:xfrm>
          <a:prstGeom prst="rect">
            <a:avLst/>
          </a:prstGeom>
        </p:spPr>
        <p:txBody>
          <a:bodyPr wrap="square">
            <a:spAutoFit/>
          </a:bodyPr>
          <a:lstStyle/>
          <a:p>
            <a:pPr lvl="0">
              <a:defRPr/>
            </a:pPr>
            <a:r>
              <a:rPr lang="fr-FR" sz="2800" b="1" noProof="0" dirty="0">
                <a:solidFill>
                  <a:srgbClr val="FF0000"/>
                </a:solidFill>
              </a:rPr>
              <a:t>6</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19" name="ZoneTexte 118">
            <a:extLst>
              <a:ext uri="{FF2B5EF4-FFF2-40B4-BE49-F238E27FC236}">
                <a16:creationId xmlns:a16="http://schemas.microsoft.com/office/drawing/2014/main" id="{791433A8-D9C9-4C58-985E-2F194328E131}"/>
              </a:ext>
            </a:extLst>
          </p:cNvPr>
          <p:cNvSpPr txBox="1"/>
          <p:nvPr/>
        </p:nvSpPr>
        <p:spPr>
          <a:xfrm>
            <a:off x="9251153" y="1608456"/>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20" name="Rectangle 119">
            <a:extLst>
              <a:ext uri="{FF2B5EF4-FFF2-40B4-BE49-F238E27FC236}">
                <a16:creationId xmlns:a16="http://schemas.microsoft.com/office/drawing/2014/main" id="{4C0C91A0-BD1A-45CF-942A-55A0862305F4}"/>
              </a:ext>
            </a:extLst>
          </p:cNvPr>
          <p:cNvSpPr/>
          <p:nvPr/>
        </p:nvSpPr>
        <p:spPr>
          <a:xfrm>
            <a:off x="9358791" y="2180861"/>
            <a:ext cx="230544" cy="523220"/>
          </a:xfrm>
          <a:prstGeom prst="rect">
            <a:avLst/>
          </a:prstGeom>
        </p:spPr>
        <p:txBody>
          <a:bodyPr wrap="square">
            <a:spAutoFit/>
          </a:bodyPr>
          <a:lstStyle/>
          <a:p>
            <a:pPr lvl="0">
              <a:defRPr/>
            </a:pPr>
            <a:r>
              <a:rPr lang="fr-FR" sz="2800" b="1" noProof="0" dirty="0">
                <a:solidFill>
                  <a:srgbClr val="FF0000"/>
                </a:solidFill>
              </a:rPr>
              <a:t>5</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31" name="ZoneTexte 130">
            <a:extLst>
              <a:ext uri="{FF2B5EF4-FFF2-40B4-BE49-F238E27FC236}">
                <a16:creationId xmlns:a16="http://schemas.microsoft.com/office/drawing/2014/main" id="{441A0B57-34E7-4EAE-A23F-3E6A1922A1F6}"/>
              </a:ext>
            </a:extLst>
          </p:cNvPr>
          <p:cNvSpPr txBox="1"/>
          <p:nvPr/>
        </p:nvSpPr>
        <p:spPr>
          <a:xfrm>
            <a:off x="9236905" y="1972247"/>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32" name="Rectangle 131">
            <a:extLst>
              <a:ext uri="{FF2B5EF4-FFF2-40B4-BE49-F238E27FC236}">
                <a16:creationId xmlns:a16="http://schemas.microsoft.com/office/drawing/2014/main" id="{AFA324E8-69DC-49B6-9C91-34E333ACFD9F}"/>
              </a:ext>
            </a:extLst>
          </p:cNvPr>
          <p:cNvSpPr/>
          <p:nvPr/>
        </p:nvSpPr>
        <p:spPr>
          <a:xfrm>
            <a:off x="9358791" y="2673304"/>
            <a:ext cx="230544" cy="523220"/>
          </a:xfrm>
          <a:prstGeom prst="rect">
            <a:avLst/>
          </a:prstGeom>
        </p:spPr>
        <p:txBody>
          <a:bodyPr wrap="square">
            <a:spAutoFit/>
          </a:bodyPr>
          <a:lstStyle/>
          <a:p>
            <a:pPr lvl="0">
              <a:defRPr/>
            </a:pPr>
            <a:r>
              <a:rPr lang="fr-FR" sz="2800" b="1" noProof="0" dirty="0">
                <a:solidFill>
                  <a:srgbClr val="FF0000"/>
                </a:solidFill>
              </a:rPr>
              <a:t>4</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33" name="ZoneTexte 132">
            <a:extLst>
              <a:ext uri="{FF2B5EF4-FFF2-40B4-BE49-F238E27FC236}">
                <a16:creationId xmlns:a16="http://schemas.microsoft.com/office/drawing/2014/main" id="{535BFCFD-9D1A-40E6-8321-ACEC97513014}"/>
              </a:ext>
            </a:extLst>
          </p:cNvPr>
          <p:cNvSpPr txBox="1"/>
          <p:nvPr/>
        </p:nvSpPr>
        <p:spPr>
          <a:xfrm>
            <a:off x="9242385" y="2456627"/>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34" name="Rectangle 133">
            <a:extLst>
              <a:ext uri="{FF2B5EF4-FFF2-40B4-BE49-F238E27FC236}">
                <a16:creationId xmlns:a16="http://schemas.microsoft.com/office/drawing/2014/main" id="{B33BA6E6-CD9E-4E46-A49C-FE9C50312BC7}"/>
              </a:ext>
            </a:extLst>
          </p:cNvPr>
          <p:cNvSpPr/>
          <p:nvPr/>
        </p:nvSpPr>
        <p:spPr>
          <a:xfrm>
            <a:off x="9319855" y="3802687"/>
            <a:ext cx="230544" cy="523220"/>
          </a:xfrm>
          <a:prstGeom prst="rect">
            <a:avLst/>
          </a:prstGeom>
        </p:spPr>
        <p:txBody>
          <a:bodyPr wrap="square">
            <a:spAutoFit/>
          </a:bodyPr>
          <a:lstStyle/>
          <a:p>
            <a:pPr lvl="0">
              <a:defRPr/>
            </a:pPr>
            <a:r>
              <a:rPr lang="fr-FR" sz="2800" b="1" noProof="0" dirty="0">
                <a:solidFill>
                  <a:srgbClr val="FF0000"/>
                </a:solidFill>
              </a:rPr>
              <a:t>3</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35" name="ZoneTexte 134">
            <a:extLst>
              <a:ext uri="{FF2B5EF4-FFF2-40B4-BE49-F238E27FC236}">
                <a16:creationId xmlns:a16="http://schemas.microsoft.com/office/drawing/2014/main" id="{921CF24D-99B7-488B-8CF4-09595FE0980B}"/>
              </a:ext>
            </a:extLst>
          </p:cNvPr>
          <p:cNvSpPr txBox="1"/>
          <p:nvPr/>
        </p:nvSpPr>
        <p:spPr>
          <a:xfrm>
            <a:off x="9212770" y="3606259"/>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36" name="Rectangle 135">
            <a:extLst>
              <a:ext uri="{FF2B5EF4-FFF2-40B4-BE49-F238E27FC236}">
                <a16:creationId xmlns:a16="http://schemas.microsoft.com/office/drawing/2014/main" id="{5131BABF-B3EA-4802-B4BE-7E358FD3182C}"/>
              </a:ext>
            </a:extLst>
          </p:cNvPr>
          <p:cNvSpPr/>
          <p:nvPr/>
        </p:nvSpPr>
        <p:spPr>
          <a:xfrm>
            <a:off x="9339859" y="4552259"/>
            <a:ext cx="230544" cy="523220"/>
          </a:xfrm>
          <a:prstGeom prst="rect">
            <a:avLst/>
          </a:prstGeom>
        </p:spPr>
        <p:txBody>
          <a:bodyPr wrap="square">
            <a:spAutoFit/>
          </a:bodyPr>
          <a:lstStyle/>
          <a:p>
            <a:pPr lvl="0">
              <a:defRPr/>
            </a:pPr>
            <a:r>
              <a:rPr lang="fr-FR" sz="2800" b="1" noProof="0" dirty="0">
                <a:solidFill>
                  <a:srgbClr val="FF0000"/>
                </a:solidFill>
              </a:rPr>
              <a:t>2</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37" name="ZoneTexte 136">
            <a:extLst>
              <a:ext uri="{FF2B5EF4-FFF2-40B4-BE49-F238E27FC236}">
                <a16:creationId xmlns:a16="http://schemas.microsoft.com/office/drawing/2014/main" id="{FCBCA0FB-3EC2-460F-97DB-3B3FBB892FE9}"/>
              </a:ext>
            </a:extLst>
          </p:cNvPr>
          <p:cNvSpPr txBox="1"/>
          <p:nvPr/>
        </p:nvSpPr>
        <p:spPr>
          <a:xfrm>
            <a:off x="9225259" y="4306037"/>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40" name="Rectangle 139">
            <a:extLst>
              <a:ext uri="{FF2B5EF4-FFF2-40B4-BE49-F238E27FC236}">
                <a16:creationId xmlns:a16="http://schemas.microsoft.com/office/drawing/2014/main" id="{73FEE89A-AEB8-4609-B962-984A18BBB7A9}"/>
              </a:ext>
            </a:extLst>
          </p:cNvPr>
          <p:cNvSpPr/>
          <p:nvPr/>
        </p:nvSpPr>
        <p:spPr>
          <a:xfrm>
            <a:off x="9339859" y="5389537"/>
            <a:ext cx="230544" cy="523220"/>
          </a:xfrm>
          <a:prstGeom prst="rect">
            <a:avLst/>
          </a:prstGeom>
        </p:spPr>
        <p:txBody>
          <a:bodyPr wrap="square">
            <a:spAutoFit/>
          </a:bodyPr>
          <a:lstStyle/>
          <a:p>
            <a:pPr lvl="0">
              <a:defRPr/>
            </a:pPr>
            <a:r>
              <a:rPr lang="fr-FR" sz="2800" b="1" noProof="0" dirty="0">
                <a:solidFill>
                  <a:srgbClr val="FF0000"/>
                </a:solidFill>
              </a:rPr>
              <a:t>1</a:t>
            </a:r>
            <a:endParaRPr kumimoji="0" lang="fr-FR" sz="2800" b="1" u="none" strike="noStrike" kern="1200" cap="none" spc="0" normalizeH="0" baseline="0" noProof="0" dirty="0">
              <a:ln>
                <a:noFill/>
              </a:ln>
              <a:solidFill>
                <a:srgbClr val="FF0000"/>
              </a:solidFill>
              <a:effectLst/>
              <a:uLnTx/>
              <a:uFillTx/>
              <a:latin typeface="Calibri" panose="020F0502020204030204"/>
            </a:endParaRPr>
          </a:p>
        </p:txBody>
      </p:sp>
      <p:sp>
        <p:nvSpPr>
          <p:cNvPr id="145" name="ZoneTexte 144">
            <a:extLst>
              <a:ext uri="{FF2B5EF4-FFF2-40B4-BE49-F238E27FC236}">
                <a16:creationId xmlns:a16="http://schemas.microsoft.com/office/drawing/2014/main" id="{3844A5C1-ACD5-463C-AAE2-9DC22B8E5FB3}"/>
              </a:ext>
            </a:extLst>
          </p:cNvPr>
          <p:cNvSpPr txBox="1"/>
          <p:nvPr/>
        </p:nvSpPr>
        <p:spPr>
          <a:xfrm>
            <a:off x="9241780" y="5144118"/>
            <a:ext cx="340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328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101"/>
                                        </p:tgtEl>
                                        <p:attrNameLst>
                                          <p:attrName>style.visibility</p:attrName>
                                        </p:attrNameLst>
                                      </p:cBhvr>
                                      <p:to>
                                        <p:strVal val="visible"/>
                                      </p:to>
                                    </p:set>
                                    <p:animEffect transition="in" filter="wipe(left)">
                                      <p:cBhvr>
                                        <p:cTn id="10" dur="1000"/>
                                        <p:tgtEl>
                                          <p:spTgt spid="101"/>
                                        </p:tgtEl>
                                      </p:cBhvr>
                                    </p:animEffect>
                                  </p:childTnLst>
                                </p:cTn>
                              </p:par>
                            </p:childTnLst>
                          </p:cTn>
                        </p:par>
                        <p:par>
                          <p:cTn id="11" fill="hold">
                            <p:stCondLst>
                              <p:cond delay="1500"/>
                            </p:stCondLst>
                            <p:childTnLst>
                              <p:par>
                                <p:cTn id="12" presetID="22" presetClass="entr" presetSubtype="8" fill="hold" grpId="0" nodeType="afterEffect">
                                  <p:stCondLst>
                                    <p:cond delay="0"/>
                                  </p:stCondLst>
                                  <p:iterate type="lt">
                                    <p:tmPct val="8114"/>
                                  </p:iterate>
                                  <p:childTnLst>
                                    <p:set>
                                      <p:cBhvr>
                                        <p:cTn id="13" dur="1" fill="hold">
                                          <p:stCondLst>
                                            <p:cond delay="0"/>
                                          </p:stCondLst>
                                        </p:cTn>
                                        <p:tgtEl>
                                          <p:spTgt spid="105"/>
                                        </p:tgtEl>
                                        <p:attrNameLst>
                                          <p:attrName>style.visibility</p:attrName>
                                        </p:attrNameLst>
                                      </p:cBhvr>
                                      <p:to>
                                        <p:strVal val="visible"/>
                                      </p:to>
                                    </p:set>
                                    <p:animEffect transition="in" filter="wipe(left)">
                                      <p:cBhvr>
                                        <p:cTn id="14" dur="850"/>
                                        <p:tgtEl>
                                          <p:spTgt spid="105"/>
                                        </p:tgtEl>
                                      </p:cBhvr>
                                    </p:animEffect>
                                  </p:childTnLst>
                                </p:cTn>
                              </p:par>
                            </p:childTnLst>
                          </p:cTn>
                        </p:par>
                        <p:par>
                          <p:cTn id="15" fill="hold">
                            <p:stCondLst>
                              <p:cond delay="7729"/>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45" presetClass="entr" presetSubtype="0" fill="hold" grpId="1" nodeType="after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2000"/>
                                        <p:tgtEl>
                                          <p:spTgt spid="109"/>
                                        </p:tgtEl>
                                      </p:cBhvr>
                                    </p:animEffect>
                                    <p:anim calcmode="lin" valueType="num">
                                      <p:cBhvr>
                                        <p:cTn id="27" dur="2000" fill="hold"/>
                                        <p:tgtEl>
                                          <p:spTgt spid="109"/>
                                        </p:tgtEl>
                                        <p:attrNameLst>
                                          <p:attrName>ppt_w</p:attrName>
                                        </p:attrNameLst>
                                      </p:cBhvr>
                                      <p:tavLst>
                                        <p:tav tm="0" fmla="#ppt_w*sin(2.5*pi*$)">
                                          <p:val>
                                            <p:fltVal val="0"/>
                                          </p:val>
                                        </p:tav>
                                        <p:tav tm="100000">
                                          <p:val>
                                            <p:fltVal val="1"/>
                                          </p:val>
                                        </p:tav>
                                      </p:tavLst>
                                    </p:anim>
                                    <p:anim calcmode="lin" valueType="num">
                                      <p:cBhvr>
                                        <p:cTn id="28" dur="2000" fill="hold"/>
                                        <p:tgtEl>
                                          <p:spTgt spid="109"/>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6" presetClass="emph" presetSubtype="0" repeatCount="3000" fill="hold" grpId="2" nodeType="afterEffect">
                                  <p:stCondLst>
                                    <p:cond delay="0"/>
                                  </p:stCondLst>
                                  <p:childTnLst>
                                    <p:animScale>
                                      <p:cBhvr>
                                        <p:cTn id="31" dur="2000" fill="hold"/>
                                        <p:tgtEl>
                                          <p:spTgt spid="109"/>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9"/>
                                        </p:tgtEl>
                                        <p:attrNameLst>
                                          <p:attrName>style.visibility</p:attrName>
                                        </p:attrNameLst>
                                      </p:cBhvr>
                                      <p:to>
                                        <p:strVal val="hidden"/>
                                      </p:to>
                                    </p:set>
                                  </p:childTnLst>
                                </p:cTn>
                              </p:par>
                            </p:childTnLst>
                          </p:cTn>
                        </p:par>
                        <p:par>
                          <p:cTn id="36" fill="hold">
                            <p:stCondLst>
                              <p:cond delay="0"/>
                            </p:stCondLst>
                            <p:childTnLst>
                              <p:par>
                                <p:cTn id="37" presetID="22" presetClass="entr" presetSubtype="8" fill="hold" grpId="0" nodeType="afterEffect">
                                  <p:stCondLst>
                                    <p:cond delay="0"/>
                                  </p:stCondLst>
                                  <p:iterate type="lt">
                                    <p:tmPct val="10000"/>
                                  </p:iterate>
                                  <p:childTnLst>
                                    <p:set>
                                      <p:cBhvr>
                                        <p:cTn id="38" dur="1" fill="hold">
                                          <p:stCondLst>
                                            <p:cond delay="0"/>
                                          </p:stCondLst>
                                        </p:cTn>
                                        <p:tgtEl>
                                          <p:spTgt spid="107"/>
                                        </p:tgtEl>
                                        <p:attrNameLst>
                                          <p:attrName>style.visibility</p:attrName>
                                        </p:attrNameLst>
                                      </p:cBhvr>
                                      <p:to>
                                        <p:strVal val="visible"/>
                                      </p:to>
                                    </p:set>
                                    <p:animEffect transition="in" filter="wipe(left)">
                                      <p:cBhvr>
                                        <p:cTn id="39" dur="1000"/>
                                        <p:tgtEl>
                                          <p:spTgt spid="107"/>
                                        </p:tgtEl>
                                      </p:cBhvr>
                                    </p:animEffect>
                                  </p:childTnLst>
                                </p:cTn>
                              </p:par>
                            </p:childTnLst>
                          </p:cTn>
                        </p:par>
                        <p:par>
                          <p:cTn id="40" fill="hold">
                            <p:stCondLst>
                              <p:cond delay="1100"/>
                            </p:stCondLst>
                            <p:childTnLst>
                              <p:par>
                                <p:cTn id="41" presetID="45" presetClass="entr" presetSubtype="0" fill="hold" grpId="1"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2000"/>
                                        <p:tgtEl>
                                          <p:spTgt spid="114"/>
                                        </p:tgtEl>
                                      </p:cBhvr>
                                    </p:animEffect>
                                    <p:anim calcmode="lin" valueType="num">
                                      <p:cBhvr>
                                        <p:cTn id="44" dur="2000" fill="hold"/>
                                        <p:tgtEl>
                                          <p:spTgt spid="114"/>
                                        </p:tgtEl>
                                        <p:attrNameLst>
                                          <p:attrName>ppt_w</p:attrName>
                                        </p:attrNameLst>
                                      </p:cBhvr>
                                      <p:tavLst>
                                        <p:tav tm="0" fmla="#ppt_w*sin(2.5*pi*$)">
                                          <p:val>
                                            <p:fltVal val="0"/>
                                          </p:val>
                                        </p:tav>
                                        <p:tav tm="100000">
                                          <p:val>
                                            <p:fltVal val="1"/>
                                          </p:val>
                                        </p:tav>
                                      </p:tavLst>
                                    </p:anim>
                                    <p:anim calcmode="lin" valueType="num">
                                      <p:cBhvr>
                                        <p:cTn id="45" dur="2000" fill="hold"/>
                                        <p:tgtEl>
                                          <p:spTgt spid="114"/>
                                        </p:tgtEl>
                                        <p:attrNameLst>
                                          <p:attrName>ppt_h</p:attrName>
                                        </p:attrNameLst>
                                      </p:cBhvr>
                                      <p:tavLst>
                                        <p:tav tm="0">
                                          <p:val>
                                            <p:strVal val="#ppt_h"/>
                                          </p:val>
                                        </p:tav>
                                        <p:tav tm="100000">
                                          <p:val>
                                            <p:strVal val="#ppt_h"/>
                                          </p:val>
                                        </p:tav>
                                      </p:tavLst>
                                    </p:anim>
                                  </p:childTnLst>
                                </p:cTn>
                              </p:par>
                            </p:childTnLst>
                          </p:cTn>
                        </p:par>
                        <p:par>
                          <p:cTn id="46" fill="hold">
                            <p:stCondLst>
                              <p:cond delay="3100"/>
                            </p:stCondLst>
                            <p:childTnLst>
                              <p:par>
                                <p:cTn id="47" presetID="6" presetClass="emph" presetSubtype="0" repeatCount="3000" fill="hold" grpId="2" nodeType="afterEffect">
                                  <p:stCondLst>
                                    <p:cond delay="0"/>
                                  </p:stCondLst>
                                  <p:childTnLst>
                                    <p:animScale>
                                      <p:cBhvr>
                                        <p:cTn id="48" dur="2000" fill="hold"/>
                                        <p:tgtEl>
                                          <p:spTgt spid="114"/>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14"/>
                                        </p:tgtEl>
                                        <p:attrNameLst>
                                          <p:attrName>style.visibility</p:attrName>
                                        </p:attrNameLst>
                                      </p:cBhvr>
                                      <p:to>
                                        <p:strVal val="hidden"/>
                                      </p:to>
                                    </p:set>
                                  </p:childTnLst>
                                </p:cTn>
                              </p:par>
                            </p:childTnLst>
                          </p:cTn>
                        </p:par>
                        <p:par>
                          <p:cTn id="53" fill="hold">
                            <p:stCondLst>
                              <p:cond delay="0"/>
                            </p:stCondLst>
                            <p:childTnLst>
                              <p:par>
                                <p:cTn id="54" presetID="22" presetClass="entr" presetSubtype="8" fill="hold" grpId="0" nodeType="afterEffect">
                                  <p:stCondLst>
                                    <p:cond delay="0"/>
                                  </p:stCondLst>
                                  <p:iterate type="lt">
                                    <p:tmPct val="10000"/>
                                  </p:iterate>
                                  <p:childTnLst>
                                    <p:set>
                                      <p:cBhvr>
                                        <p:cTn id="55" dur="1" fill="hold">
                                          <p:stCondLst>
                                            <p:cond delay="0"/>
                                          </p:stCondLst>
                                        </p:cTn>
                                        <p:tgtEl>
                                          <p:spTgt spid="111"/>
                                        </p:tgtEl>
                                        <p:attrNameLst>
                                          <p:attrName>style.visibility</p:attrName>
                                        </p:attrNameLst>
                                      </p:cBhvr>
                                      <p:to>
                                        <p:strVal val="visible"/>
                                      </p:to>
                                    </p:set>
                                    <p:animEffect transition="in" filter="wipe(left)">
                                      <p:cBhvr>
                                        <p:cTn id="56" dur="1000"/>
                                        <p:tgtEl>
                                          <p:spTgt spid="111"/>
                                        </p:tgtEl>
                                      </p:cBhvr>
                                    </p:animEffect>
                                  </p:childTnLst>
                                </p:cTn>
                              </p:par>
                            </p:childTnLst>
                          </p:cTn>
                        </p:par>
                        <p:par>
                          <p:cTn id="57" fill="hold">
                            <p:stCondLst>
                              <p:cond delay="1000"/>
                            </p:stCondLst>
                            <p:childTnLst>
                              <p:par>
                                <p:cTn id="58" presetID="45" presetClass="entr" presetSubtype="0" fill="hold" grpId="1" nodeType="after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fade">
                                      <p:cBhvr>
                                        <p:cTn id="60" dur="2000"/>
                                        <p:tgtEl>
                                          <p:spTgt spid="117"/>
                                        </p:tgtEl>
                                      </p:cBhvr>
                                    </p:animEffect>
                                    <p:anim calcmode="lin" valueType="num">
                                      <p:cBhvr>
                                        <p:cTn id="61" dur="2000" fill="hold"/>
                                        <p:tgtEl>
                                          <p:spTgt spid="117"/>
                                        </p:tgtEl>
                                        <p:attrNameLst>
                                          <p:attrName>ppt_w</p:attrName>
                                        </p:attrNameLst>
                                      </p:cBhvr>
                                      <p:tavLst>
                                        <p:tav tm="0" fmla="#ppt_w*sin(2.5*pi*$)">
                                          <p:val>
                                            <p:fltVal val="0"/>
                                          </p:val>
                                        </p:tav>
                                        <p:tav tm="100000">
                                          <p:val>
                                            <p:fltVal val="1"/>
                                          </p:val>
                                        </p:tav>
                                      </p:tavLst>
                                    </p:anim>
                                    <p:anim calcmode="lin" valueType="num">
                                      <p:cBhvr>
                                        <p:cTn id="62" dur="2000" fill="hold"/>
                                        <p:tgtEl>
                                          <p:spTgt spid="117"/>
                                        </p:tgtEl>
                                        <p:attrNameLst>
                                          <p:attrName>ppt_h</p:attrName>
                                        </p:attrNameLst>
                                      </p:cBhvr>
                                      <p:tavLst>
                                        <p:tav tm="0">
                                          <p:val>
                                            <p:strVal val="#ppt_h"/>
                                          </p:val>
                                        </p:tav>
                                        <p:tav tm="100000">
                                          <p:val>
                                            <p:strVal val="#ppt_h"/>
                                          </p:val>
                                        </p:tav>
                                      </p:tavLst>
                                    </p:anim>
                                  </p:childTnLst>
                                </p:cTn>
                              </p:par>
                            </p:childTnLst>
                          </p:cTn>
                        </p:par>
                        <p:par>
                          <p:cTn id="63" fill="hold">
                            <p:stCondLst>
                              <p:cond delay="3000"/>
                            </p:stCondLst>
                            <p:childTnLst>
                              <p:par>
                                <p:cTn id="64" presetID="6" presetClass="emph" presetSubtype="0" repeatCount="3000" fill="hold" grpId="2" nodeType="afterEffect">
                                  <p:stCondLst>
                                    <p:cond delay="0"/>
                                  </p:stCondLst>
                                  <p:childTnLst>
                                    <p:animScale>
                                      <p:cBhvr>
                                        <p:cTn id="65" dur="2000" fill="hold"/>
                                        <p:tgtEl>
                                          <p:spTgt spid="117"/>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17"/>
                                        </p:tgtEl>
                                        <p:attrNameLst>
                                          <p:attrName>style.visibility</p:attrName>
                                        </p:attrNameLst>
                                      </p:cBhvr>
                                      <p:to>
                                        <p:strVal val="hidden"/>
                                      </p:to>
                                    </p:set>
                                  </p:childTnLst>
                                </p:cTn>
                              </p:par>
                            </p:childTnLst>
                          </p:cTn>
                        </p:par>
                        <p:par>
                          <p:cTn id="70" fill="hold">
                            <p:stCondLst>
                              <p:cond delay="0"/>
                            </p:stCondLst>
                            <p:childTnLst>
                              <p:par>
                                <p:cTn id="71" presetID="22" presetClass="entr" presetSubtype="8" fill="hold" grpId="0" nodeType="afterEffect">
                                  <p:stCondLst>
                                    <p:cond delay="0"/>
                                  </p:stCondLst>
                                  <p:iterate type="lt">
                                    <p:tmPct val="10000"/>
                                  </p:iterate>
                                  <p:childTnLst>
                                    <p:set>
                                      <p:cBhvr>
                                        <p:cTn id="72" dur="1" fill="hold">
                                          <p:stCondLst>
                                            <p:cond delay="0"/>
                                          </p:stCondLst>
                                        </p:cTn>
                                        <p:tgtEl>
                                          <p:spTgt spid="116"/>
                                        </p:tgtEl>
                                        <p:attrNameLst>
                                          <p:attrName>style.visibility</p:attrName>
                                        </p:attrNameLst>
                                      </p:cBhvr>
                                      <p:to>
                                        <p:strVal val="visible"/>
                                      </p:to>
                                    </p:set>
                                    <p:animEffect transition="in" filter="wipe(left)">
                                      <p:cBhvr>
                                        <p:cTn id="73" dur="1000"/>
                                        <p:tgtEl>
                                          <p:spTgt spid="116"/>
                                        </p:tgtEl>
                                      </p:cBhvr>
                                    </p:animEffect>
                                  </p:childTnLst>
                                </p:cTn>
                              </p:par>
                            </p:childTnLst>
                          </p:cTn>
                        </p:par>
                        <p:par>
                          <p:cTn id="74" fill="hold">
                            <p:stCondLst>
                              <p:cond delay="1000"/>
                            </p:stCondLst>
                            <p:childTnLst>
                              <p:par>
                                <p:cTn id="75" presetID="45" presetClass="entr" presetSubtype="0" fill="hold" grpId="1" nodeType="after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fade">
                                      <p:cBhvr>
                                        <p:cTn id="77" dur="2000"/>
                                        <p:tgtEl>
                                          <p:spTgt spid="119"/>
                                        </p:tgtEl>
                                      </p:cBhvr>
                                    </p:animEffect>
                                    <p:anim calcmode="lin" valueType="num">
                                      <p:cBhvr>
                                        <p:cTn id="78" dur="2000" fill="hold"/>
                                        <p:tgtEl>
                                          <p:spTgt spid="119"/>
                                        </p:tgtEl>
                                        <p:attrNameLst>
                                          <p:attrName>ppt_w</p:attrName>
                                        </p:attrNameLst>
                                      </p:cBhvr>
                                      <p:tavLst>
                                        <p:tav tm="0" fmla="#ppt_w*sin(2.5*pi*$)">
                                          <p:val>
                                            <p:fltVal val="0"/>
                                          </p:val>
                                        </p:tav>
                                        <p:tav tm="100000">
                                          <p:val>
                                            <p:fltVal val="1"/>
                                          </p:val>
                                        </p:tav>
                                      </p:tavLst>
                                    </p:anim>
                                    <p:anim calcmode="lin" valueType="num">
                                      <p:cBhvr>
                                        <p:cTn id="79" dur="2000" fill="hold"/>
                                        <p:tgtEl>
                                          <p:spTgt spid="119"/>
                                        </p:tgtEl>
                                        <p:attrNameLst>
                                          <p:attrName>ppt_h</p:attrName>
                                        </p:attrNameLst>
                                      </p:cBhvr>
                                      <p:tavLst>
                                        <p:tav tm="0">
                                          <p:val>
                                            <p:strVal val="#ppt_h"/>
                                          </p:val>
                                        </p:tav>
                                        <p:tav tm="100000">
                                          <p:val>
                                            <p:strVal val="#ppt_h"/>
                                          </p:val>
                                        </p:tav>
                                      </p:tavLst>
                                    </p:anim>
                                  </p:childTnLst>
                                </p:cTn>
                              </p:par>
                            </p:childTnLst>
                          </p:cTn>
                        </p:par>
                        <p:par>
                          <p:cTn id="80" fill="hold">
                            <p:stCondLst>
                              <p:cond delay="3000"/>
                            </p:stCondLst>
                            <p:childTnLst>
                              <p:par>
                                <p:cTn id="81" presetID="6" presetClass="emph" presetSubtype="0" repeatCount="3000" fill="hold" grpId="2" nodeType="afterEffect">
                                  <p:stCondLst>
                                    <p:cond delay="0"/>
                                  </p:stCondLst>
                                  <p:childTnLst>
                                    <p:animScale>
                                      <p:cBhvr>
                                        <p:cTn id="82" dur="2000" fill="hold"/>
                                        <p:tgtEl>
                                          <p:spTgt spid="119"/>
                                        </p:tgtEl>
                                      </p:cBhvr>
                                      <p:by x="150000" y="150000"/>
                                    </p:animScale>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9"/>
                                        </p:tgtEl>
                                        <p:attrNameLst>
                                          <p:attrName>style.visibility</p:attrName>
                                        </p:attrNameLst>
                                      </p:cBhvr>
                                      <p:to>
                                        <p:strVal val="hidden"/>
                                      </p:to>
                                    </p:set>
                                  </p:childTnLst>
                                </p:cTn>
                              </p:par>
                            </p:childTnLst>
                          </p:cTn>
                        </p:par>
                        <p:par>
                          <p:cTn id="87" fill="hold">
                            <p:stCondLst>
                              <p:cond delay="0"/>
                            </p:stCondLst>
                            <p:childTnLst>
                              <p:par>
                                <p:cTn id="88" presetID="22" presetClass="entr" presetSubtype="8" fill="hold" grpId="0" nodeType="afterEffect">
                                  <p:stCondLst>
                                    <p:cond delay="0"/>
                                  </p:stCondLst>
                                  <p:iterate type="lt">
                                    <p:tmPct val="10000"/>
                                  </p:iterate>
                                  <p:childTnLst>
                                    <p:set>
                                      <p:cBhvr>
                                        <p:cTn id="89" dur="1" fill="hold">
                                          <p:stCondLst>
                                            <p:cond delay="0"/>
                                          </p:stCondLst>
                                        </p:cTn>
                                        <p:tgtEl>
                                          <p:spTgt spid="118"/>
                                        </p:tgtEl>
                                        <p:attrNameLst>
                                          <p:attrName>style.visibility</p:attrName>
                                        </p:attrNameLst>
                                      </p:cBhvr>
                                      <p:to>
                                        <p:strVal val="visible"/>
                                      </p:to>
                                    </p:set>
                                    <p:animEffect transition="in" filter="wipe(left)">
                                      <p:cBhvr>
                                        <p:cTn id="90" dur="1000"/>
                                        <p:tgtEl>
                                          <p:spTgt spid="118"/>
                                        </p:tgtEl>
                                      </p:cBhvr>
                                    </p:animEffect>
                                  </p:childTnLst>
                                </p:cTn>
                              </p:par>
                            </p:childTnLst>
                          </p:cTn>
                        </p:par>
                        <p:par>
                          <p:cTn id="91" fill="hold">
                            <p:stCondLst>
                              <p:cond delay="1000"/>
                            </p:stCondLst>
                            <p:childTnLst>
                              <p:par>
                                <p:cTn id="92" presetID="45" presetClass="entr" presetSubtype="0" fill="hold" grpId="1" nodeType="after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fade">
                                      <p:cBhvr>
                                        <p:cTn id="94" dur="2000"/>
                                        <p:tgtEl>
                                          <p:spTgt spid="131"/>
                                        </p:tgtEl>
                                      </p:cBhvr>
                                    </p:animEffect>
                                    <p:anim calcmode="lin" valueType="num">
                                      <p:cBhvr>
                                        <p:cTn id="95" dur="2000" fill="hold"/>
                                        <p:tgtEl>
                                          <p:spTgt spid="131"/>
                                        </p:tgtEl>
                                        <p:attrNameLst>
                                          <p:attrName>ppt_w</p:attrName>
                                        </p:attrNameLst>
                                      </p:cBhvr>
                                      <p:tavLst>
                                        <p:tav tm="0" fmla="#ppt_w*sin(2.5*pi*$)">
                                          <p:val>
                                            <p:fltVal val="0"/>
                                          </p:val>
                                        </p:tav>
                                        <p:tav tm="100000">
                                          <p:val>
                                            <p:fltVal val="1"/>
                                          </p:val>
                                        </p:tav>
                                      </p:tavLst>
                                    </p:anim>
                                    <p:anim calcmode="lin" valueType="num">
                                      <p:cBhvr>
                                        <p:cTn id="96" dur="2000" fill="hold"/>
                                        <p:tgtEl>
                                          <p:spTgt spid="131"/>
                                        </p:tgtEl>
                                        <p:attrNameLst>
                                          <p:attrName>ppt_h</p:attrName>
                                        </p:attrNameLst>
                                      </p:cBhvr>
                                      <p:tavLst>
                                        <p:tav tm="0">
                                          <p:val>
                                            <p:strVal val="#ppt_h"/>
                                          </p:val>
                                        </p:tav>
                                        <p:tav tm="100000">
                                          <p:val>
                                            <p:strVal val="#ppt_h"/>
                                          </p:val>
                                        </p:tav>
                                      </p:tavLst>
                                    </p:anim>
                                  </p:childTnLst>
                                </p:cTn>
                              </p:par>
                            </p:childTnLst>
                          </p:cTn>
                        </p:par>
                        <p:par>
                          <p:cTn id="97" fill="hold">
                            <p:stCondLst>
                              <p:cond delay="3000"/>
                            </p:stCondLst>
                            <p:childTnLst>
                              <p:par>
                                <p:cTn id="98" presetID="6" presetClass="emph" presetSubtype="0" repeatCount="3000" fill="hold" grpId="2" nodeType="afterEffect">
                                  <p:stCondLst>
                                    <p:cond delay="0"/>
                                  </p:stCondLst>
                                  <p:childTnLst>
                                    <p:animScale>
                                      <p:cBhvr>
                                        <p:cTn id="99" dur="2000" fill="hold"/>
                                        <p:tgtEl>
                                          <p:spTgt spid="131"/>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131"/>
                                        </p:tgtEl>
                                        <p:attrNameLst>
                                          <p:attrName>style.visibility</p:attrName>
                                        </p:attrNameLst>
                                      </p:cBhvr>
                                      <p:to>
                                        <p:strVal val="hidden"/>
                                      </p:to>
                                    </p:set>
                                  </p:childTnLst>
                                </p:cTn>
                              </p:par>
                            </p:childTnLst>
                          </p:cTn>
                        </p:par>
                        <p:par>
                          <p:cTn id="104" fill="hold">
                            <p:stCondLst>
                              <p:cond delay="0"/>
                            </p:stCondLst>
                            <p:childTnLst>
                              <p:par>
                                <p:cTn id="105" presetID="22" presetClass="entr" presetSubtype="8" fill="hold" grpId="0" nodeType="afterEffect">
                                  <p:stCondLst>
                                    <p:cond delay="0"/>
                                  </p:stCondLst>
                                  <p:iterate type="lt">
                                    <p:tmPct val="10000"/>
                                  </p:iterate>
                                  <p:childTnLst>
                                    <p:set>
                                      <p:cBhvr>
                                        <p:cTn id="106" dur="1" fill="hold">
                                          <p:stCondLst>
                                            <p:cond delay="0"/>
                                          </p:stCondLst>
                                        </p:cTn>
                                        <p:tgtEl>
                                          <p:spTgt spid="120"/>
                                        </p:tgtEl>
                                        <p:attrNameLst>
                                          <p:attrName>style.visibility</p:attrName>
                                        </p:attrNameLst>
                                      </p:cBhvr>
                                      <p:to>
                                        <p:strVal val="visible"/>
                                      </p:to>
                                    </p:set>
                                    <p:animEffect transition="in" filter="wipe(left)">
                                      <p:cBhvr>
                                        <p:cTn id="107" dur="1000"/>
                                        <p:tgtEl>
                                          <p:spTgt spid="120"/>
                                        </p:tgtEl>
                                      </p:cBhvr>
                                    </p:animEffect>
                                  </p:childTnLst>
                                </p:cTn>
                              </p:par>
                            </p:childTnLst>
                          </p:cTn>
                        </p:par>
                        <p:par>
                          <p:cTn id="108" fill="hold">
                            <p:stCondLst>
                              <p:cond delay="1000"/>
                            </p:stCondLst>
                            <p:childTnLst>
                              <p:par>
                                <p:cTn id="109" presetID="45" presetClass="entr" presetSubtype="0" fill="hold" grpId="1" nodeType="afterEffect">
                                  <p:stCondLst>
                                    <p:cond delay="0"/>
                                  </p:stCondLst>
                                  <p:childTnLst>
                                    <p:set>
                                      <p:cBhvr>
                                        <p:cTn id="110" dur="1" fill="hold">
                                          <p:stCondLst>
                                            <p:cond delay="0"/>
                                          </p:stCondLst>
                                        </p:cTn>
                                        <p:tgtEl>
                                          <p:spTgt spid="133"/>
                                        </p:tgtEl>
                                        <p:attrNameLst>
                                          <p:attrName>style.visibility</p:attrName>
                                        </p:attrNameLst>
                                      </p:cBhvr>
                                      <p:to>
                                        <p:strVal val="visible"/>
                                      </p:to>
                                    </p:set>
                                    <p:animEffect transition="in" filter="fade">
                                      <p:cBhvr>
                                        <p:cTn id="111" dur="2000"/>
                                        <p:tgtEl>
                                          <p:spTgt spid="133"/>
                                        </p:tgtEl>
                                      </p:cBhvr>
                                    </p:animEffect>
                                    <p:anim calcmode="lin" valueType="num">
                                      <p:cBhvr>
                                        <p:cTn id="112" dur="2000" fill="hold"/>
                                        <p:tgtEl>
                                          <p:spTgt spid="133"/>
                                        </p:tgtEl>
                                        <p:attrNameLst>
                                          <p:attrName>ppt_w</p:attrName>
                                        </p:attrNameLst>
                                      </p:cBhvr>
                                      <p:tavLst>
                                        <p:tav tm="0" fmla="#ppt_w*sin(2.5*pi*$)">
                                          <p:val>
                                            <p:fltVal val="0"/>
                                          </p:val>
                                        </p:tav>
                                        <p:tav tm="100000">
                                          <p:val>
                                            <p:fltVal val="1"/>
                                          </p:val>
                                        </p:tav>
                                      </p:tavLst>
                                    </p:anim>
                                    <p:anim calcmode="lin" valueType="num">
                                      <p:cBhvr>
                                        <p:cTn id="113" dur="2000" fill="hold"/>
                                        <p:tgtEl>
                                          <p:spTgt spid="133"/>
                                        </p:tgtEl>
                                        <p:attrNameLst>
                                          <p:attrName>ppt_h</p:attrName>
                                        </p:attrNameLst>
                                      </p:cBhvr>
                                      <p:tavLst>
                                        <p:tav tm="0">
                                          <p:val>
                                            <p:strVal val="#ppt_h"/>
                                          </p:val>
                                        </p:tav>
                                        <p:tav tm="100000">
                                          <p:val>
                                            <p:strVal val="#ppt_h"/>
                                          </p:val>
                                        </p:tav>
                                      </p:tavLst>
                                    </p:anim>
                                  </p:childTnLst>
                                </p:cTn>
                              </p:par>
                            </p:childTnLst>
                          </p:cTn>
                        </p:par>
                        <p:par>
                          <p:cTn id="114" fill="hold">
                            <p:stCondLst>
                              <p:cond delay="3000"/>
                            </p:stCondLst>
                            <p:childTnLst>
                              <p:par>
                                <p:cTn id="115" presetID="6" presetClass="emph" presetSubtype="0" repeatCount="3000" fill="hold" grpId="2" nodeType="afterEffect">
                                  <p:stCondLst>
                                    <p:cond delay="0"/>
                                  </p:stCondLst>
                                  <p:childTnLst>
                                    <p:animScale>
                                      <p:cBhvr>
                                        <p:cTn id="116" dur="2000" fill="hold"/>
                                        <p:tgtEl>
                                          <p:spTgt spid="133"/>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133"/>
                                        </p:tgtEl>
                                        <p:attrNameLst>
                                          <p:attrName>style.visibility</p:attrName>
                                        </p:attrNameLst>
                                      </p:cBhvr>
                                      <p:to>
                                        <p:strVal val="hidden"/>
                                      </p:to>
                                    </p:set>
                                  </p:childTnLst>
                                </p:cTn>
                              </p:par>
                            </p:childTnLst>
                          </p:cTn>
                        </p:par>
                        <p:par>
                          <p:cTn id="121" fill="hold">
                            <p:stCondLst>
                              <p:cond delay="0"/>
                            </p:stCondLst>
                            <p:childTnLst>
                              <p:par>
                                <p:cTn id="122" presetID="22" presetClass="entr" presetSubtype="8" fill="hold" grpId="0" nodeType="afterEffect">
                                  <p:stCondLst>
                                    <p:cond delay="0"/>
                                  </p:stCondLst>
                                  <p:iterate type="lt">
                                    <p:tmPct val="10000"/>
                                  </p:iterate>
                                  <p:childTnLst>
                                    <p:set>
                                      <p:cBhvr>
                                        <p:cTn id="123" dur="1" fill="hold">
                                          <p:stCondLst>
                                            <p:cond delay="0"/>
                                          </p:stCondLst>
                                        </p:cTn>
                                        <p:tgtEl>
                                          <p:spTgt spid="132"/>
                                        </p:tgtEl>
                                        <p:attrNameLst>
                                          <p:attrName>style.visibility</p:attrName>
                                        </p:attrNameLst>
                                      </p:cBhvr>
                                      <p:to>
                                        <p:strVal val="visible"/>
                                      </p:to>
                                    </p:set>
                                    <p:animEffect transition="in" filter="wipe(left)">
                                      <p:cBhvr>
                                        <p:cTn id="124" dur="1000"/>
                                        <p:tgtEl>
                                          <p:spTgt spid="132"/>
                                        </p:tgtEl>
                                      </p:cBhvr>
                                    </p:animEffect>
                                  </p:childTnLst>
                                </p:cTn>
                              </p:par>
                            </p:childTnLst>
                          </p:cTn>
                        </p:par>
                        <p:par>
                          <p:cTn id="125" fill="hold">
                            <p:stCondLst>
                              <p:cond delay="1000"/>
                            </p:stCondLst>
                            <p:childTnLst>
                              <p:par>
                                <p:cTn id="126" presetID="45" presetClass="entr" presetSubtype="0" fill="hold" grpId="1" nodeType="after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fade">
                                      <p:cBhvr>
                                        <p:cTn id="128" dur="2000"/>
                                        <p:tgtEl>
                                          <p:spTgt spid="135"/>
                                        </p:tgtEl>
                                      </p:cBhvr>
                                    </p:animEffect>
                                    <p:anim calcmode="lin" valueType="num">
                                      <p:cBhvr>
                                        <p:cTn id="129" dur="2000" fill="hold"/>
                                        <p:tgtEl>
                                          <p:spTgt spid="135"/>
                                        </p:tgtEl>
                                        <p:attrNameLst>
                                          <p:attrName>ppt_w</p:attrName>
                                        </p:attrNameLst>
                                      </p:cBhvr>
                                      <p:tavLst>
                                        <p:tav tm="0" fmla="#ppt_w*sin(2.5*pi*$)">
                                          <p:val>
                                            <p:fltVal val="0"/>
                                          </p:val>
                                        </p:tav>
                                        <p:tav tm="100000">
                                          <p:val>
                                            <p:fltVal val="1"/>
                                          </p:val>
                                        </p:tav>
                                      </p:tavLst>
                                    </p:anim>
                                    <p:anim calcmode="lin" valueType="num">
                                      <p:cBhvr>
                                        <p:cTn id="130" dur="2000" fill="hold"/>
                                        <p:tgtEl>
                                          <p:spTgt spid="135"/>
                                        </p:tgtEl>
                                        <p:attrNameLst>
                                          <p:attrName>ppt_h</p:attrName>
                                        </p:attrNameLst>
                                      </p:cBhvr>
                                      <p:tavLst>
                                        <p:tav tm="0">
                                          <p:val>
                                            <p:strVal val="#ppt_h"/>
                                          </p:val>
                                        </p:tav>
                                        <p:tav tm="100000">
                                          <p:val>
                                            <p:strVal val="#ppt_h"/>
                                          </p:val>
                                        </p:tav>
                                      </p:tavLst>
                                    </p:anim>
                                  </p:childTnLst>
                                </p:cTn>
                              </p:par>
                            </p:childTnLst>
                          </p:cTn>
                        </p:par>
                        <p:par>
                          <p:cTn id="131" fill="hold">
                            <p:stCondLst>
                              <p:cond delay="3000"/>
                            </p:stCondLst>
                            <p:childTnLst>
                              <p:par>
                                <p:cTn id="132" presetID="6" presetClass="emph" presetSubtype="0" repeatCount="3000" fill="hold" grpId="2" nodeType="afterEffect">
                                  <p:stCondLst>
                                    <p:cond delay="0"/>
                                  </p:stCondLst>
                                  <p:childTnLst>
                                    <p:animScale>
                                      <p:cBhvr>
                                        <p:cTn id="133" dur="2000" fill="hold"/>
                                        <p:tgtEl>
                                          <p:spTgt spid="135"/>
                                        </p:tgtEl>
                                      </p:cBhvr>
                                      <p:by x="150000" y="150000"/>
                                    </p:animScale>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grpId="0" nodeType="clickEffect">
                                  <p:stCondLst>
                                    <p:cond delay="0"/>
                                  </p:stCondLst>
                                  <p:childTnLst>
                                    <p:set>
                                      <p:cBhvr>
                                        <p:cTn id="137" dur="1" fill="hold">
                                          <p:stCondLst>
                                            <p:cond delay="0"/>
                                          </p:stCondLst>
                                        </p:cTn>
                                        <p:tgtEl>
                                          <p:spTgt spid="135"/>
                                        </p:tgtEl>
                                        <p:attrNameLst>
                                          <p:attrName>style.visibility</p:attrName>
                                        </p:attrNameLst>
                                      </p:cBhvr>
                                      <p:to>
                                        <p:strVal val="hidden"/>
                                      </p:to>
                                    </p:set>
                                  </p:childTnLst>
                                </p:cTn>
                              </p:par>
                            </p:childTnLst>
                          </p:cTn>
                        </p:par>
                        <p:par>
                          <p:cTn id="138" fill="hold">
                            <p:stCondLst>
                              <p:cond delay="0"/>
                            </p:stCondLst>
                            <p:childTnLst>
                              <p:par>
                                <p:cTn id="139" presetID="22" presetClass="entr" presetSubtype="8" fill="hold" grpId="0" nodeType="afterEffect">
                                  <p:stCondLst>
                                    <p:cond delay="0"/>
                                  </p:stCondLst>
                                  <p:iterate type="lt">
                                    <p:tmPct val="10000"/>
                                  </p:iterate>
                                  <p:childTnLst>
                                    <p:set>
                                      <p:cBhvr>
                                        <p:cTn id="140" dur="1" fill="hold">
                                          <p:stCondLst>
                                            <p:cond delay="0"/>
                                          </p:stCondLst>
                                        </p:cTn>
                                        <p:tgtEl>
                                          <p:spTgt spid="134"/>
                                        </p:tgtEl>
                                        <p:attrNameLst>
                                          <p:attrName>style.visibility</p:attrName>
                                        </p:attrNameLst>
                                      </p:cBhvr>
                                      <p:to>
                                        <p:strVal val="visible"/>
                                      </p:to>
                                    </p:set>
                                    <p:animEffect transition="in" filter="wipe(left)">
                                      <p:cBhvr>
                                        <p:cTn id="141" dur="1000"/>
                                        <p:tgtEl>
                                          <p:spTgt spid="134"/>
                                        </p:tgtEl>
                                      </p:cBhvr>
                                    </p:animEffect>
                                  </p:childTnLst>
                                </p:cTn>
                              </p:par>
                            </p:childTnLst>
                          </p:cTn>
                        </p:par>
                        <p:par>
                          <p:cTn id="142" fill="hold">
                            <p:stCondLst>
                              <p:cond delay="1000"/>
                            </p:stCondLst>
                            <p:childTnLst>
                              <p:par>
                                <p:cTn id="143" presetID="45" presetClass="entr" presetSubtype="0" fill="hold" grpId="1" nodeType="afterEffect">
                                  <p:stCondLst>
                                    <p:cond delay="0"/>
                                  </p:stCondLst>
                                  <p:childTnLst>
                                    <p:set>
                                      <p:cBhvr>
                                        <p:cTn id="144" dur="1" fill="hold">
                                          <p:stCondLst>
                                            <p:cond delay="0"/>
                                          </p:stCondLst>
                                        </p:cTn>
                                        <p:tgtEl>
                                          <p:spTgt spid="137"/>
                                        </p:tgtEl>
                                        <p:attrNameLst>
                                          <p:attrName>style.visibility</p:attrName>
                                        </p:attrNameLst>
                                      </p:cBhvr>
                                      <p:to>
                                        <p:strVal val="visible"/>
                                      </p:to>
                                    </p:set>
                                    <p:animEffect transition="in" filter="fade">
                                      <p:cBhvr>
                                        <p:cTn id="145" dur="2000"/>
                                        <p:tgtEl>
                                          <p:spTgt spid="137"/>
                                        </p:tgtEl>
                                      </p:cBhvr>
                                    </p:animEffect>
                                    <p:anim calcmode="lin" valueType="num">
                                      <p:cBhvr>
                                        <p:cTn id="146" dur="2000" fill="hold"/>
                                        <p:tgtEl>
                                          <p:spTgt spid="137"/>
                                        </p:tgtEl>
                                        <p:attrNameLst>
                                          <p:attrName>ppt_w</p:attrName>
                                        </p:attrNameLst>
                                      </p:cBhvr>
                                      <p:tavLst>
                                        <p:tav tm="0" fmla="#ppt_w*sin(2.5*pi*$)">
                                          <p:val>
                                            <p:fltVal val="0"/>
                                          </p:val>
                                        </p:tav>
                                        <p:tav tm="100000">
                                          <p:val>
                                            <p:fltVal val="1"/>
                                          </p:val>
                                        </p:tav>
                                      </p:tavLst>
                                    </p:anim>
                                    <p:anim calcmode="lin" valueType="num">
                                      <p:cBhvr>
                                        <p:cTn id="147" dur="2000" fill="hold"/>
                                        <p:tgtEl>
                                          <p:spTgt spid="137"/>
                                        </p:tgtEl>
                                        <p:attrNameLst>
                                          <p:attrName>ppt_h</p:attrName>
                                        </p:attrNameLst>
                                      </p:cBhvr>
                                      <p:tavLst>
                                        <p:tav tm="0">
                                          <p:val>
                                            <p:strVal val="#ppt_h"/>
                                          </p:val>
                                        </p:tav>
                                        <p:tav tm="100000">
                                          <p:val>
                                            <p:strVal val="#ppt_h"/>
                                          </p:val>
                                        </p:tav>
                                      </p:tavLst>
                                    </p:anim>
                                  </p:childTnLst>
                                </p:cTn>
                              </p:par>
                            </p:childTnLst>
                          </p:cTn>
                        </p:par>
                        <p:par>
                          <p:cTn id="148" fill="hold">
                            <p:stCondLst>
                              <p:cond delay="3000"/>
                            </p:stCondLst>
                            <p:childTnLst>
                              <p:par>
                                <p:cTn id="149" presetID="6" presetClass="emph" presetSubtype="0" repeatCount="3000" fill="hold" grpId="2" nodeType="afterEffect">
                                  <p:stCondLst>
                                    <p:cond delay="0"/>
                                  </p:stCondLst>
                                  <p:childTnLst>
                                    <p:animScale>
                                      <p:cBhvr>
                                        <p:cTn id="150" dur="2000" fill="hold"/>
                                        <p:tgtEl>
                                          <p:spTgt spid="137"/>
                                        </p:tgtEl>
                                      </p:cBhvr>
                                      <p:by x="150000" y="150000"/>
                                    </p:animScale>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137"/>
                                        </p:tgtEl>
                                        <p:attrNameLst>
                                          <p:attrName>style.visibility</p:attrName>
                                        </p:attrNameLst>
                                      </p:cBhvr>
                                      <p:to>
                                        <p:strVal val="hidden"/>
                                      </p:to>
                                    </p:set>
                                  </p:childTnLst>
                                </p:cTn>
                              </p:par>
                            </p:childTnLst>
                          </p:cTn>
                        </p:par>
                        <p:par>
                          <p:cTn id="155" fill="hold">
                            <p:stCondLst>
                              <p:cond delay="0"/>
                            </p:stCondLst>
                            <p:childTnLst>
                              <p:par>
                                <p:cTn id="156" presetID="22" presetClass="entr" presetSubtype="8" fill="hold" grpId="0" nodeType="afterEffect">
                                  <p:stCondLst>
                                    <p:cond delay="0"/>
                                  </p:stCondLst>
                                  <p:iterate type="lt">
                                    <p:tmPct val="10000"/>
                                  </p:iterate>
                                  <p:childTnLst>
                                    <p:set>
                                      <p:cBhvr>
                                        <p:cTn id="157" dur="1" fill="hold">
                                          <p:stCondLst>
                                            <p:cond delay="0"/>
                                          </p:stCondLst>
                                        </p:cTn>
                                        <p:tgtEl>
                                          <p:spTgt spid="136"/>
                                        </p:tgtEl>
                                        <p:attrNameLst>
                                          <p:attrName>style.visibility</p:attrName>
                                        </p:attrNameLst>
                                      </p:cBhvr>
                                      <p:to>
                                        <p:strVal val="visible"/>
                                      </p:to>
                                    </p:set>
                                    <p:animEffect transition="in" filter="wipe(left)">
                                      <p:cBhvr>
                                        <p:cTn id="158" dur="1000"/>
                                        <p:tgtEl>
                                          <p:spTgt spid="136"/>
                                        </p:tgtEl>
                                      </p:cBhvr>
                                    </p:animEffect>
                                  </p:childTnLst>
                                </p:cTn>
                              </p:par>
                            </p:childTnLst>
                          </p:cTn>
                        </p:par>
                        <p:par>
                          <p:cTn id="159" fill="hold">
                            <p:stCondLst>
                              <p:cond delay="1000"/>
                            </p:stCondLst>
                            <p:childTnLst>
                              <p:par>
                                <p:cTn id="160" presetID="45" presetClass="entr" presetSubtype="0" fill="hold" grpId="1" nodeType="afterEffect">
                                  <p:stCondLst>
                                    <p:cond delay="0"/>
                                  </p:stCondLst>
                                  <p:childTnLst>
                                    <p:set>
                                      <p:cBhvr>
                                        <p:cTn id="161" dur="1" fill="hold">
                                          <p:stCondLst>
                                            <p:cond delay="0"/>
                                          </p:stCondLst>
                                        </p:cTn>
                                        <p:tgtEl>
                                          <p:spTgt spid="145"/>
                                        </p:tgtEl>
                                        <p:attrNameLst>
                                          <p:attrName>style.visibility</p:attrName>
                                        </p:attrNameLst>
                                      </p:cBhvr>
                                      <p:to>
                                        <p:strVal val="visible"/>
                                      </p:to>
                                    </p:set>
                                    <p:animEffect transition="in" filter="fade">
                                      <p:cBhvr>
                                        <p:cTn id="162" dur="2000"/>
                                        <p:tgtEl>
                                          <p:spTgt spid="145"/>
                                        </p:tgtEl>
                                      </p:cBhvr>
                                    </p:animEffect>
                                    <p:anim calcmode="lin" valueType="num">
                                      <p:cBhvr>
                                        <p:cTn id="163" dur="2000" fill="hold"/>
                                        <p:tgtEl>
                                          <p:spTgt spid="145"/>
                                        </p:tgtEl>
                                        <p:attrNameLst>
                                          <p:attrName>ppt_w</p:attrName>
                                        </p:attrNameLst>
                                      </p:cBhvr>
                                      <p:tavLst>
                                        <p:tav tm="0" fmla="#ppt_w*sin(2.5*pi*$)">
                                          <p:val>
                                            <p:fltVal val="0"/>
                                          </p:val>
                                        </p:tav>
                                        <p:tav tm="100000">
                                          <p:val>
                                            <p:fltVal val="1"/>
                                          </p:val>
                                        </p:tav>
                                      </p:tavLst>
                                    </p:anim>
                                    <p:anim calcmode="lin" valueType="num">
                                      <p:cBhvr>
                                        <p:cTn id="164" dur="2000" fill="hold"/>
                                        <p:tgtEl>
                                          <p:spTgt spid="145"/>
                                        </p:tgtEl>
                                        <p:attrNameLst>
                                          <p:attrName>ppt_h</p:attrName>
                                        </p:attrNameLst>
                                      </p:cBhvr>
                                      <p:tavLst>
                                        <p:tav tm="0">
                                          <p:val>
                                            <p:strVal val="#ppt_h"/>
                                          </p:val>
                                        </p:tav>
                                        <p:tav tm="100000">
                                          <p:val>
                                            <p:strVal val="#ppt_h"/>
                                          </p:val>
                                        </p:tav>
                                      </p:tavLst>
                                    </p:anim>
                                  </p:childTnLst>
                                </p:cTn>
                              </p:par>
                            </p:childTnLst>
                          </p:cTn>
                        </p:par>
                        <p:par>
                          <p:cTn id="165" fill="hold">
                            <p:stCondLst>
                              <p:cond delay="3000"/>
                            </p:stCondLst>
                            <p:childTnLst>
                              <p:par>
                                <p:cTn id="166" presetID="6" presetClass="emph" presetSubtype="0" repeatCount="3000" fill="hold" grpId="2" nodeType="afterEffect">
                                  <p:stCondLst>
                                    <p:cond delay="0"/>
                                  </p:stCondLst>
                                  <p:childTnLst>
                                    <p:animScale>
                                      <p:cBhvr>
                                        <p:cTn id="167" dur="2000" fill="hold"/>
                                        <p:tgtEl>
                                          <p:spTgt spid="145"/>
                                        </p:tgtEl>
                                      </p:cBhvr>
                                      <p:by x="150000" y="150000"/>
                                    </p:animScale>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0" nodeType="clickEffect">
                                  <p:stCondLst>
                                    <p:cond delay="0"/>
                                  </p:stCondLst>
                                  <p:childTnLst>
                                    <p:set>
                                      <p:cBhvr>
                                        <p:cTn id="171" dur="1" fill="hold">
                                          <p:stCondLst>
                                            <p:cond delay="0"/>
                                          </p:stCondLst>
                                        </p:cTn>
                                        <p:tgtEl>
                                          <p:spTgt spid="145"/>
                                        </p:tgtEl>
                                        <p:attrNameLst>
                                          <p:attrName>style.visibility</p:attrName>
                                        </p:attrNameLst>
                                      </p:cBhvr>
                                      <p:to>
                                        <p:strVal val="hidden"/>
                                      </p:to>
                                    </p:set>
                                  </p:childTnLst>
                                </p:cTn>
                              </p:par>
                            </p:childTnLst>
                          </p:cTn>
                        </p:par>
                        <p:par>
                          <p:cTn id="172" fill="hold">
                            <p:stCondLst>
                              <p:cond delay="0"/>
                            </p:stCondLst>
                            <p:childTnLst>
                              <p:par>
                                <p:cTn id="173" presetID="22" presetClass="entr" presetSubtype="8" fill="hold" grpId="0" nodeType="afterEffect">
                                  <p:stCondLst>
                                    <p:cond delay="0"/>
                                  </p:stCondLst>
                                  <p:iterate type="lt">
                                    <p:tmPct val="10000"/>
                                  </p:iterate>
                                  <p:childTnLst>
                                    <p:set>
                                      <p:cBhvr>
                                        <p:cTn id="174" dur="1" fill="hold">
                                          <p:stCondLst>
                                            <p:cond delay="0"/>
                                          </p:stCondLst>
                                        </p:cTn>
                                        <p:tgtEl>
                                          <p:spTgt spid="140"/>
                                        </p:tgtEl>
                                        <p:attrNameLst>
                                          <p:attrName>style.visibility</p:attrName>
                                        </p:attrNameLst>
                                      </p:cBhvr>
                                      <p:to>
                                        <p:strVal val="visible"/>
                                      </p:to>
                                    </p:set>
                                    <p:animEffect transition="in" filter="wipe(left)">
                                      <p:cBhvr>
                                        <p:cTn id="175"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3" grpId="0" animBg="1"/>
      <p:bldP spid="105" grpId="0"/>
      <p:bldP spid="107" grpId="0"/>
      <p:bldP spid="109" grpId="0"/>
      <p:bldP spid="109" grpId="1"/>
      <p:bldP spid="109" grpId="2"/>
      <p:bldP spid="111" grpId="0"/>
      <p:bldP spid="114" grpId="0"/>
      <p:bldP spid="114" grpId="1"/>
      <p:bldP spid="114" grpId="2"/>
      <p:bldP spid="116" grpId="0"/>
      <p:bldP spid="117" grpId="0"/>
      <p:bldP spid="117" grpId="1"/>
      <p:bldP spid="117" grpId="2"/>
      <p:bldP spid="118" grpId="0"/>
      <p:bldP spid="119" grpId="0"/>
      <p:bldP spid="119" grpId="1"/>
      <p:bldP spid="119" grpId="2"/>
      <p:bldP spid="120" grpId="0"/>
      <p:bldP spid="131" grpId="0"/>
      <p:bldP spid="131" grpId="1"/>
      <p:bldP spid="131" grpId="2"/>
      <p:bldP spid="132" grpId="0"/>
      <p:bldP spid="133" grpId="0"/>
      <p:bldP spid="133" grpId="1"/>
      <p:bldP spid="133" grpId="2"/>
      <p:bldP spid="134" grpId="0"/>
      <p:bldP spid="135" grpId="0"/>
      <p:bldP spid="135" grpId="1"/>
      <p:bldP spid="135" grpId="2"/>
      <p:bldP spid="136" grpId="0"/>
      <p:bldP spid="137" grpId="0"/>
      <p:bldP spid="137" grpId="1"/>
      <p:bldP spid="137" grpId="2"/>
      <p:bldP spid="140" grpId="0"/>
      <p:bldP spid="145" grpId="0"/>
      <p:bldP spid="145" grpId="1"/>
      <p:bldP spid="145"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e 189">
            <a:extLst>
              <a:ext uri="{FF2B5EF4-FFF2-40B4-BE49-F238E27FC236}">
                <a16:creationId xmlns:a16="http://schemas.microsoft.com/office/drawing/2014/main" id="{8C55889D-0D0B-4711-9118-D9ED3CDBAFD7}"/>
              </a:ext>
            </a:extLst>
          </p:cNvPr>
          <p:cNvGrpSpPr/>
          <p:nvPr/>
        </p:nvGrpSpPr>
        <p:grpSpPr>
          <a:xfrm>
            <a:off x="838446" y="3754229"/>
            <a:ext cx="2565476" cy="2779089"/>
            <a:chOff x="775558" y="3429000"/>
            <a:chExt cx="2565476" cy="2779089"/>
          </a:xfrm>
        </p:grpSpPr>
        <p:pic>
          <p:nvPicPr>
            <p:cNvPr id="191" name="Image 190">
              <a:extLst>
                <a:ext uri="{FF2B5EF4-FFF2-40B4-BE49-F238E27FC236}">
                  <a16:creationId xmlns:a16="http://schemas.microsoft.com/office/drawing/2014/main" id="{DCC2F7D4-140A-463E-AF5F-9EBEF1F07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558" y="3429000"/>
              <a:ext cx="2565476" cy="2779089"/>
            </a:xfrm>
            <a:prstGeom prst="rect">
              <a:avLst/>
            </a:prstGeom>
          </p:spPr>
        </p:pic>
        <p:grpSp>
          <p:nvGrpSpPr>
            <p:cNvPr id="192" name="Groupe 191">
              <a:extLst>
                <a:ext uri="{FF2B5EF4-FFF2-40B4-BE49-F238E27FC236}">
                  <a16:creationId xmlns:a16="http://schemas.microsoft.com/office/drawing/2014/main" id="{C72A14FD-3312-41C6-B41A-656807F599AF}"/>
                </a:ext>
              </a:extLst>
            </p:cNvPr>
            <p:cNvGrpSpPr>
              <a:grpSpLocks noChangeAspect="1"/>
            </p:cNvGrpSpPr>
            <p:nvPr/>
          </p:nvGrpSpPr>
          <p:grpSpPr>
            <a:xfrm rot="21292760">
              <a:off x="2277483" y="5765071"/>
              <a:ext cx="432000" cy="399138"/>
              <a:chOff x="2965398" y="2365829"/>
              <a:chExt cx="356015" cy="323082"/>
            </a:xfrm>
          </p:grpSpPr>
          <p:sp>
            <p:nvSpPr>
              <p:cNvPr id="199" name="Oval 20">
                <a:extLst>
                  <a:ext uri="{FF2B5EF4-FFF2-40B4-BE49-F238E27FC236}">
                    <a16:creationId xmlns:a16="http://schemas.microsoft.com/office/drawing/2014/main" id="{DC08C75C-2796-4287-9E4E-F4A449A0A85D}"/>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Zone de texte 30">
                <a:extLst>
                  <a:ext uri="{FF2B5EF4-FFF2-40B4-BE49-F238E27FC236}">
                    <a16:creationId xmlns:a16="http://schemas.microsoft.com/office/drawing/2014/main" id="{3074798A-0708-4144-BDD0-26BB72876948}"/>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93" name="Groupe 192">
              <a:extLst>
                <a:ext uri="{FF2B5EF4-FFF2-40B4-BE49-F238E27FC236}">
                  <a16:creationId xmlns:a16="http://schemas.microsoft.com/office/drawing/2014/main" id="{EB57F2BF-71B9-44D3-90D6-2F80357643D9}"/>
                </a:ext>
              </a:extLst>
            </p:cNvPr>
            <p:cNvGrpSpPr>
              <a:grpSpLocks noChangeAspect="1"/>
            </p:cNvGrpSpPr>
            <p:nvPr/>
          </p:nvGrpSpPr>
          <p:grpSpPr>
            <a:xfrm rot="21292760">
              <a:off x="1486460" y="4962539"/>
              <a:ext cx="360000" cy="332615"/>
              <a:chOff x="2965398" y="2365829"/>
              <a:chExt cx="356015" cy="323082"/>
            </a:xfrm>
          </p:grpSpPr>
          <p:sp>
            <p:nvSpPr>
              <p:cNvPr id="197" name="Oval 20">
                <a:extLst>
                  <a:ext uri="{FF2B5EF4-FFF2-40B4-BE49-F238E27FC236}">
                    <a16:creationId xmlns:a16="http://schemas.microsoft.com/office/drawing/2014/main" id="{5700203E-4946-4649-9D15-317CDA6765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Zone de texte 30">
                <a:extLst>
                  <a:ext uri="{FF2B5EF4-FFF2-40B4-BE49-F238E27FC236}">
                    <a16:creationId xmlns:a16="http://schemas.microsoft.com/office/drawing/2014/main" id="{7F4FF07C-178E-426F-B75E-9B6E54E5FF5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94" name="Groupe 193">
              <a:extLst>
                <a:ext uri="{FF2B5EF4-FFF2-40B4-BE49-F238E27FC236}">
                  <a16:creationId xmlns:a16="http://schemas.microsoft.com/office/drawing/2014/main" id="{22B9300B-168C-4528-AE26-9361EE99100F}"/>
                </a:ext>
              </a:extLst>
            </p:cNvPr>
            <p:cNvGrpSpPr>
              <a:grpSpLocks noChangeAspect="1"/>
            </p:cNvGrpSpPr>
            <p:nvPr/>
          </p:nvGrpSpPr>
          <p:grpSpPr>
            <a:xfrm rot="21292760">
              <a:off x="2378327" y="4948571"/>
              <a:ext cx="360000" cy="332615"/>
              <a:chOff x="2965398" y="2365829"/>
              <a:chExt cx="356015" cy="323082"/>
            </a:xfrm>
          </p:grpSpPr>
          <p:sp>
            <p:nvSpPr>
              <p:cNvPr id="195" name="Oval 20">
                <a:extLst>
                  <a:ext uri="{FF2B5EF4-FFF2-40B4-BE49-F238E27FC236}">
                    <a16:creationId xmlns:a16="http://schemas.microsoft.com/office/drawing/2014/main" id="{5C7E38FD-7587-44AF-B997-D409917AAD97}"/>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Zone de texte 30">
                <a:extLst>
                  <a:ext uri="{FF2B5EF4-FFF2-40B4-BE49-F238E27FC236}">
                    <a16:creationId xmlns:a16="http://schemas.microsoft.com/office/drawing/2014/main" id="{8BD4BBB2-64CD-4EA3-9702-4EFDF4C3FCED}"/>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pic>
        <p:nvPicPr>
          <p:cNvPr id="11" name="Image 10">
            <a:extLst>
              <a:ext uri="{FF2B5EF4-FFF2-40B4-BE49-F238E27FC236}">
                <a16:creationId xmlns:a16="http://schemas.microsoft.com/office/drawing/2014/main" id="{07C7D15A-0534-4D4C-AB5B-71187E192DD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80465" y="3776845"/>
            <a:ext cx="2497770" cy="2474909"/>
          </a:xfrm>
          <a:prstGeom prst="rect">
            <a:avLst/>
          </a:prstGeom>
        </p:spPr>
      </p:pic>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10"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11"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12" cstate="screen">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grpSp>
        <p:nvGrpSpPr>
          <p:cNvPr id="9" name="Groupe 8">
            <a:extLst>
              <a:ext uri="{FF2B5EF4-FFF2-40B4-BE49-F238E27FC236}">
                <a16:creationId xmlns:a16="http://schemas.microsoft.com/office/drawing/2014/main" id="{46119B97-7DA8-455A-A529-C8A31C294B3E}"/>
              </a:ext>
            </a:extLst>
          </p:cNvPr>
          <p:cNvGrpSpPr/>
          <p:nvPr/>
        </p:nvGrpSpPr>
        <p:grpSpPr>
          <a:xfrm>
            <a:off x="294433" y="1710703"/>
            <a:ext cx="1840090" cy="816725"/>
            <a:chOff x="294433" y="1710703"/>
            <a:chExt cx="1840090" cy="816725"/>
          </a:xfrm>
        </p:grpSpPr>
        <p:pic>
          <p:nvPicPr>
            <p:cNvPr id="70" name="Image 69">
              <a:extLst>
                <a:ext uri="{FF2B5EF4-FFF2-40B4-BE49-F238E27FC236}">
                  <a16:creationId xmlns:a16="http://schemas.microsoft.com/office/drawing/2014/main" id="{E8089FF9-8DC5-4109-871F-B57F71621B12}"/>
                </a:ext>
              </a:extLst>
            </p:cNvPr>
            <p:cNvPicPr>
              <a:picLocks noChangeAspect="1"/>
            </p:cNvPicPr>
            <p:nvPr/>
          </p:nvPicPr>
          <p:blipFill>
            <a:blip r:embed="rId16" cstate="screen">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a:ext>
              </a:extLst>
            </a:blip>
            <a:stretch>
              <a:fillRect/>
            </a:stretch>
          </p:blipFill>
          <p:spPr>
            <a:xfrm>
              <a:off x="294433" y="1710703"/>
              <a:ext cx="1840090" cy="816725"/>
            </a:xfrm>
            <a:prstGeom prst="rect">
              <a:avLst/>
            </a:prstGeom>
          </p:spPr>
        </p:pic>
        <p:grpSp>
          <p:nvGrpSpPr>
            <p:cNvPr id="111" name="Groupe 110">
              <a:extLst>
                <a:ext uri="{FF2B5EF4-FFF2-40B4-BE49-F238E27FC236}">
                  <a16:creationId xmlns:a16="http://schemas.microsoft.com/office/drawing/2014/main" id="{F9AD5FC1-2E0D-4EA2-A9B8-5E41D3270ADF}"/>
                </a:ext>
              </a:extLst>
            </p:cNvPr>
            <p:cNvGrpSpPr>
              <a:grpSpLocks noChangeAspect="1"/>
            </p:cNvGrpSpPr>
            <p:nvPr/>
          </p:nvGrpSpPr>
          <p:grpSpPr>
            <a:xfrm rot="21292760">
              <a:off x="1445935" y="2102860"/>
              <a:ext cx="432000" cy="399138"/>
              <a:chOff x="2965398" y="2365829"/>
              <a:chExt cx="356015" cy="323082"/>
            </a:xfrm>
          </p:grpSpPr>
          <p:sp>
            <p:nvSpPr>
              <p:cNvPr id="114" name="Oval 20">
                <a:extLst>
                  <a:ext uri="{FF2B5EF4-FFF2-40B4-BE49-F238E27FC236}">
                    <a16:creationId xmlns:a16="http://schemas.microsoft.com/office/drawing/2014/main" id="{A8790B80-0DAE-4A44-A36B-928319F5F4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Zone de texte 30">
                <a:extLst>
                  <a:ext uri="{FF2B5EF4-FFF2-40B4-BE49-F238E27FC236}">
                    <a16:creationId xmlns:a16="http://schemas.microsoft.com/office/drawing/2014/main" id="{357CDB92-233D-47C2-A474-A412B62CEAE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966598" y="3587456"/>
            <a:ext cx="1826477" cy="1925176"/>
          </a:xfrm>
          <a:prstGeom prst="rect">
            <a:avLst/>
          </a:prstGeom>
        </p:spPr>
      </p:pic>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nvGrpSpPr>
          <p:cNvPr id="147" name="Groupe 146">
            <a:extLst>
              <a:ext uri="{FF2B5EF4-FFF2-40B4-BE49-F238E27FC236}">
                <a16:creationId xmlns:a16="http://schemas.microsoft.com/office/drawing/2014/main" id="{1D681707-27FC-4D68-985F-733877DBE9C1}"/>
              </a:ext>
            </a:extLst>
          </p:cNvPr>
          <p:cNvGrpSpPr>
            <a:grpSpLocks noChangeAspect="1"/>
          </p:cNvGrpSpPr>
          <p:nvPr/>
        </p:nvGrpSpPr>
        <p:grpSpPr>
          <a:xfrm rot="21292760">
            <a:off x="9100224" y="3888687"/>
            <a:ext cx="360000" cy="332615"/>
            <a:chOff x="2965398" y="2365829"/>
            <a:chExt cx="356015" cy="323082"/>
          </a:xfrm>
        </p:grpSpPr>
        <p:sp>
          <p:nvSpPr>
            <p:cNvPr id="148" name="Oval 20">
              <a:extLst>
                <a:ext uri="{FF2B5EF4-FFF2-40B4-BE49-F238E27FC236}">
                  <a16:creationId xmlns:a16="http://schemas.microsoft.com/office/drawing/2014/main" id="{817F513D-0FCD-4535-B19B-407DB98ABF7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Zone de texte 30">
              <a:extLst>
                <a:ext uri="{FF2B5EF4-FFF2-40B4-BE49-F238E27FC236}">
                  <a16:creationId xmlns:a16="http://schemas.microsoft.com/office/drawing/2014/main" id="{5B0EE03F-44E8-440C-9066-820DBC0313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72" name="Connecteur : en angle 171">
            <a:extLst>
              <a:ext uri="{FF2B5EF4-FFF2-40B4-BE49-F238E27FC236}">
                <a16:creationId xmlns:a16="http://schemas.microsoft.com/office/drawing/2014/main" id="{E1AAA40D-2B0E-4E09-8B04-F206D1BA600E}"/>
              </a:ext>
            </a:extLst>
          </p:cNvPr>
          <p:cNvCxnSpPr>
            <a:cxnSpLocks/>
          </p:cNvCxnSpPr>
          <p:nvPr/>
        </p:nvCxnSpPr>
        <p:spPr>
          <a:xfrm rot="5400000" flipH="1" flipV="1">
            <a:off x="5383362" y="1366960"/>
            <a:ext cx="570817" cy="422162"/>
          </a:xfrm>
          <a:prstGeom prst="bentConnector3">
            <a:avLst>
              <a:gd name="adj1" fmla="val 3519"/>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202" name="Connecteur : en angle 201">
            <a:extLst>
              <a:ext uri="{FF2B5EF4-FFF2-40B4-BE49-F238E27FC236}">
                <a16:creationId xmlns:a16="http://schemas.microsoft.com/office/drawing/2014/main" id="{6D2FF1BA-7536-479D-A387-92E251A1AF3C}"/>
              </a:ext>
            </a:extLst>
          </p:cNvPr>
          <p:cNvCxnSpPr>
            <a:cxnSpLocks/>
          </p:cNvCxnSpPr>
          <p:nvPr/>
        </p:nvCxnSpPr>
        <p:spPr>
          <a:xfrm rot="5400000" flipH="1" flipV="1">
            <a:off x="5388519" y="1359928"/>
            <a:ext cx="1096800" cy="958077"/>
          </a:xfrm>
          <a:prstGeom prst="bentConnector3">
            <a:avLst>
              <a:gd name="adj1" fmla="val 1793"/>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E5761B4A-28E9-4702-96D2-38DB266EC8B3}"/>
              </a:ext>
            </a:extLst>
          </p:cNvPr>
          <p:cNvGrpSpPr/>
          <p:nvPr/>
        </p:nvGrpSpPr>
        <p:grpSpPr>
          <a:xfrm>
            <a:off x="1155422" y="3657600"/>
            <a:ext cx="2169730" cy="2454088"/>
            <a:chOff x="1155422" y="3657600"/>
            <a:chExt cx="2169730" cy="2454088"/>
          </a:xfrm>
        </p:grpSpPr>
        <p:pic>
          <p:nvPicPr>
            <p:cNvPr id="8" name="Image 7">
              <a:extLst>
                <a:ext uri="{FF2B5EF4-FFF2-40B4-BE49-F238E27FC236}">
                  <a16:creationId xmlns:a16="http://schemas.microsoft.com/office/drawing/2014/main" id="{874E8D99-B044-4060-B74B-0C56AC68FB5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55422" y="3657600"/>
              <a:ext cx="2169730" cy="2454088"/>
            </a:xfrm>
            <a:prstGeom prst="rect">
              <a:avLst/>
            </a:prstGeom>
          </p:spPr>
        </p:pic>
        <p:grpSp>
          <p:nvGrpSpPr>
            <p:cNvPr id="119" name="Groupe 118">
              <a:extLst>
                <a:ext uri="{FF2B5EF4-FFF2-40B4-BE49-F238E27FC236}">
                  <a16:creationId xmlns:a16="http://schemas.microsoft.com/office/drawing/2014/main" id="{D78BDFB1-F4C7-4CA9-BE54-199B334B366B}"/>
                </a:ext>
              </a:extLst>
            </p:cNvPr>
            <p:cNvGrpSpPr>
              <a:grpSpLocks noChangeAspect="1"/>
            </p:cNvGrpSpPr>
            <p:nvPr/>
          </p:nvGrpSpPr>
          <p:grpSpPr>
            <a:xfrm rot="21292760">
              <a:off x="2445869" y="4282530"/>
              <a:ext cx="432000" cy="399138"/>
              <a:chOff x="2965398" y="2365829"/>
              <a:chExt cx="356015" cy="323082"/>
            </a:xfrm>
          </p:grpSpPr>
          <p:sp>
            <p:nvSpPr>
              <p:cNvPr id="120" name="Oval 20">
                <a:extLst>
                  <a:ext uri="{FF2B5EF4-FFF2-40B4-BE49-F238E27FC236}">
                    <a16:creationId xmlns:a16="http://schemas.microsoft.com/office/drawing/2014/main" id="{6ECEF5F0-463A-4AA1-8E33-D50F624E563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D3B5CA18-720D-4EBD-8ACE-159523E93E6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grpSp>
        <p:nvGrpSpPr>
          <p:cNvPr id="130" name="Groupe 129">
            <a:extLst>
              <a:ext uri="{FF2B5EF4-FFF2-40B4-BE49-F238E27FC236}">
                <a16:creationId xmlns:a16="http://schemas.microsoft.com/office/drawing/2014/main" id="{0A229BC6-2A5C-46F7-AC02-1EFA4DB54047}"/>
              </a:ext>
            </a:extLst>
          </p:cNvPr>
          <p:cNvGrpSpPr>
            <a:grpSpLocks noChangeAspect="1"/>
          </p:cNvGrpSpPr>
          <p:nvPr/>
        </p:nvGrpSpPr>
        <p:grpSpPr>
          <a:xfrm rot="21292760">
            <a:off x="1557670" y="5287335"/>
            <a:ext cx="360000" cy="332615"/>
            <a:chOff x="2965398" y="2365829"/>
            <a:chExt cx="356015" cy="323082"/>
          </a:xfrm>
        </p:grpSpPr>
        <p:sp>
          <p:nvSpPr>
            <p:cNvPr id="139" name="Oval 20">
              <a:extLst>
                <a:ext uri="{FF2B5EF4-FFF2-40B4-BE49-F238E27FC236}">
                  <a16:creationId xmlns:a16="http://schemas.microsoft.com/office/drawing/2014/main" id="{BD44B844-FE70-47A2-9079-ACCC8ADE62A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40" name="Zone de texte 30">
              <a:extLst>
                <a:ext uri="{FF2B5EF4-FFF2-40B4-BE49-F238E27FC236}">
                  <a16:creationId xmlns:a16="http://schemas.microsoft.com/office/drawing/2014/main" id="{AB5CAFBE-B858-4C7B-9271-9E8C37F5DF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31" name="Groupe 130">
            <a:extLst>
              <a:ext uri="{FF2B5EF4-FFF2-40B4-BE49-F238E27FC236}">
                <a16:creationId xmlns:a16="http://schemas.microsoft.com/office/drawing/2014/main" id="{69775AEB-7251-4AF2-AF51-EF8E904CC5F8}"/>
              </a:ext>
            </a:extLst>
          </p:cNvPr>
          <p:cNvGrpSpPr>
            <a:grpSpLocks noChangeAspect="1"/>
          </p:cNvGrpSpPr>
          <p:nvPr/>
        </p:nvGrpSpPr>
        <p:grpSpPr>
          <a:xfrm rot="21292760">
            <a:off x="2449537" y="5273367"/>
            <a:ext cx="360000" cy="332615"/>
            <a:chOff x="2965398" y="2365829"/>
            <a:chExt cx="356015" cy="323082"/>
          </a:xfrm>
        </p:grpSpPr>
        <p:sp>
          <p:nvSpPr>
            <p:cNvPr id="137" name="Oval 20">
              <a:extLst>
                <a:ext uri="{FF2B5EF4-FFF2-40B4-BE49-F238E27FC236}">
                  <a16:creationId xmlns:a16="http://schemas.microsoft.com/office/drawing/2014/main" id="{1D80F549-A69E-4778-A8A2-94CCECB6034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38" name="Zone de texte 30">
              <a:extLst>
                <a:ext uri="{FF2B5EF4-FFF2-40B4-BE49-F238E27FC236}">
                  <a16:creationId xmlns:a16="http://schemas.microsoft.com/office/drawing/2014/main" id="{2675A7FE-458E-460F-AEBD-A68FAA28CC32}"/>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75" name="Groupe 174">
            <a:extLst>
              <a:ext uri="{FF2B5EF4-FFF2-40B4-BE49-F238E27FC236}">
                <a16:creationId xmlns:a16="http://schemas.microsoft.com/office/drawing/2014/main" id="{DB5A6471-792F-4D88-BFD4-7C0B53510AD3}"/>
              </a:ext>
            </a:extLst>
          </p:cNvPr>
          <p:cNvGrpSpPr/>
          <p:nvPr/>
        </p:nvGrpSpPr>
        <p:grpSpPr>
          <a:xfrm>
            <a:off x="1936908" y="4917456"/>
            <a:ext cx="719997" cy="399143"/>
            <a:chOff x="1132566" y="2877785"/>
            <a:chExt cx="719997" cy="399143"/>
          </a:xfrm>
        </p:grpSpPr>
        <p:sp>
          <p:nvSpPr>
            <p:cNvPr id="176" name="Ellipse 175">
              <a:extLst>
                <a:ext uri="{FF2B5EF4-FFF2-40B4-BE49-F238E27FC236}">
                  <a16:creationId xmlns:a16="http://schemas.microsoft.com/office/drawing/2014/main" id="{EB5D2D94-1E3B-43C5-BC2A-99AD88C21CC7}"/>
                </a:ext>
              </a:extLst>
            </p:cNvPr>
            <p:cNvSpPr/>
            <p:nvPr/>
          </p:nvSpPr>
          <p:spPr>
            <a:xfrm>
              <a:off x="1132566" y="2956635"/>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Oval 20">
              <a:extLst>
                <a:ext uri="{FF2B5EF4-FFF2-40B4-BE49-F238E27FC236}">
                  <a16:creationId xmlns:a16="http://schemas.microsoft.com/office/drawing/2014/main" id="{A90DCAAD-4002-4CDF-A7EC-F76081D8F0B0}"/>
                </a:ext>
              </a:extLst>
            </p:cNvPr>
            <p:cNvSpPr>
              <a:spLocks noChangeAspect="1" noChangeArrowheads="1"/>
            </p:cNvSpPr>
            <p:nvPr/>
          </p:nvSpPr>
          <p:spPr bwMode="auto">
            <a:xfrm rot="20510333">
              <a:off x="1476033" y="2877785"/>
              <a:ext cx="316906" cy="3178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Zone de texte 30">
              <a:extLst>
                <a:ext uri="{FF2B5EF4-FFF2-40B4-BE49-F238E27FC236}">
                  <a16:creationId xmlns:a16="http://schemas.microsoft.com/office/drawing/2014/main" id="{3B1B6E52-1439-493D-A11D-C71DCE980678}"/>
                </a:ext>
              </a:extLst>
            </p:cNvPr>
            <p:cNvSpPr txBox="1"/>
            <p:nvPr/>
          </p:nvSpPr>
          <p:spPr>
            <a:xfrm>
              <a:off x="1420563" y="2891890"/>
              <a:ext cx="432000" cy="38503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pic>
        <p:nvPicPr>
          <p:cNvPr id="122" name="Image 121">
            <a:extLst>
              <a:ext uri="{FF2B5EF4-FFF2-40B4-BE49-F238E27FC236}">
                <a16:creationId xmlns:a16="http://schemas.microsoft.com/office/drawing/2014/main" id="{6B83803B-CD96-4A2C-A766-18B2F96119C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3843371">
            <a:off x="790896" y="4046560"/>
            <a:ext cx="917485" cy="917485"/>
          </a:xfrm>
          <a:prstGeom prst="rect">
            <a:avLst/>
          </a:prstGeom>
        </p:spPr>
      </p:pic>
      <p:cxnSp>
        <p:nvCxnSpPr>
          <p:cNvPr id="123" name="Connecteur : en angle 122">
            <a:extLst>
              <a:ext uri="{FF2B5EF4-FFF2-40B4-BE49-F238E27FC236}">
                <a16:creationId xmlns:a16="http://schemas.microsoft.com/office/drawing/2014/main" id="{7B10C360-164A-4432-91B7-318FFFE46E81}"/>
              </a:ext>
            </a:extLst>
          </p:cNvPr>
          <p:cNvCxnSpPr>
            <a:cxnSpLocks/>
          </p:cNvCxnSpPr>
          <p:nvPr/>
        </p:nvCxnSpPr>
        <p:spPr>
          <a:xfrm rot="5400000" flipH="1" flipV="1">
            <a:off x="5377231" y="1315388"/>
            <a:ext cx="1640527" cy="1544872"/>
          </a:xfrm>
          <a:prstGeom prst="bentConnector3">
            <a:avLst>
              <a:gd name="adj1" fmla="val 370"/>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29" name="Groupe 128">
            <a:extLst>
              <a:ext uri="{FF2B5EF4-FFF2-40B4-BE49-F238E27FC236}">
                <a16:creationId xmlns:a16="http://schemas.microsoft.com/office/drawing/2014/main" id="{B04D204C-1C0B-4D8F-8AFE-A8B9F3CB9493}"/>
              </a:ext>
            </a:extLst>
          </p:cNvPr>
          <p:cNvGrpSpPr>
            <a:grpSpLocks noChangeAspect="1"/>
          </p:cNvGrpSpPr>
          <p:nvPr/>
        </p:nvGrpSpPr>
        <p:grpSpPr>
          <a:xfrm rot="21292760">
            <a:off x="2348693" y="6089867"/>
            <a:ext cx="432000" cy="399138"/>
            <a:chOff x="2965398" y="2365829"/>
            <a:chExt cx="356015" cy="323082"/>
          </a:xfrm>
        </p:grpSpPr>
        <p:sp>
          <p:nvSpPr>
            <p:cNvPr id="141" name="Oval 20">
              <a:extLst>
                <a:ext uri="{FF2B5EF4-FFF2-40B4-BE49-F238E27FC236}">
                  <a16:creationId xmlns:a16="http://schemas.microsoft.com/office/drawing/2014/main" id="{97C9E19D-7832-476D-9C7A-89E066BA325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1233FA24-BEB7-40C0-B9F4-F26BBCAE70F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pic>
        <p:nvPicPr>
          <p:cNvPr id="132" name="Image 131">
            <a:extLst>
              <a:ext uri="{FF2B5EF4-FFF2-40B4-BE49-F238E27FC236}">
                <a16:creationId xmlns:a16="http://schemas.microsoft.com/office/drawing/2014/main" id="{25D3B9B0-B46A-4918-B9D3-8B134721FDD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891515" y="4117705"/>
            <a:ext cx="533315" cy="306656"/>
          </a:xfrm>
          <a:prstGeom prst="rect">
            <a:avLst/>
          </a:prstGeom>
        </p:spPr>
      </p:pic>
      <p:pic>
        <p:nvPicPr>
          <p:cNvPr id="133" name="Image 132">
            <a:extLst>
              <a:ext uri="{FF2B5EF4-FFF2-40B4-BE49-F238E27FC236}">
                <a16:creationId xmlns:a16="http://schemas.microsoft.com/office/drawing/2014/main" id="{2DA6BAFA-DFE4-48AB-81C0-37555F74257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421091" y="3990995"/>
            <a:ext cx="533315" cy="306656"/>
          </a:xfrm>
          <a:prstGeom prst="rect">
            <a:avLst/>
          </a:prstGeom>
        </p:spPr>
      </p:pic>
      <p:grpSp>
        <p:nvGrpSpPr>
          <p:cNvPr id="134" name="Groupe 133">
            <a:extLst>
              <a:ext uri="{FF2B5EF4-FFF2-40B4-BE49-F238E27FC236}">
                <a16:creationId xmlns:a16="http://schemas.microsoft.com/office/drawing/2014/main" id="{D4782B26-2C61-404D-8F97-ADC2038A539A}"/>
              </a:ext>
            </a:extLst>
          </p:cNvPr>
          <p:cNvGrpSpPr>
            <a:grpSpLocks noChangeAspect="1"/>
          </p:cNvGrpSpPr>
          <p:nvPr/>
        </p:nvGrpSpPr>
        <p:grpSpPr>
          <a:xfrm rot="21292760">
            <a:off x="3799172" y="3823835"/>
            <a:ext cx="360000" cy="332615"/>
            <a:chOff x="2965398" y="2365829"/>
            <a:chExt cx="356015" cy="323082"/>
          </a:xfrm>
        </p:grpSpPr>
        <p:sp>
          <p:nvSpPr>
            <p:cNvPr id="135" name="Oval 20">
              <a:extLst>
                <a:ext uri="{FF2B5EF4-FFF2-40B4-BE49-F238E27FC236}">
                  <a16:creationId xmlns:a16="http://schemas.microsoft.com/office/drawing/2014/main" id="{CF0D9824-148C-4034-84D8-379A5592BA28}"/>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Zone de texte 30">
              <a:extLst>
                <a:ext uri="{FF2B5EF4-FFF2-40B4-BE49-F238E27FC236}">
                  <a16:creationId xmlns:a16="http://schemas.microsoft.com/office/drawing/2014/main" id="{708FC7B1-8A29-459B-8DB2-AFB37239AF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spTree>
    <p:extLst>
      <p:ext uri="{BB962C8B-B14F-4D97-AF65-F5344CB8AC3E}">
        <p14:creationId xmlns:p14="http://schemas.microsoft.com/office/powerpoint/2010/main" val="13407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6.25E-7 2.22222E-6 L 0.08125 0.31759 " pathEditMode="relative" rAng="0" ptsTypes="AA">
                                      <p:cBhvr>
                                        <p:cTn id="6" dur="2000" fill="hold"/>
                                        <p:tgtEl>
                                          <p:spTgt spid="9"/>
                                        </p:tgtEl>
                                        <p:attrNameLst>
                                          <p:attrName>ppt_x</p:attrName>
                                          <p:attrName>ppt_y</p:attrName>
                                        </p:attrNameLst>
                                      </p:cBhvr>
                                      <p:rCtr x="4062" y="1588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3.95833E-6 -4.44444E-6 L 0.28204 -0.1912 " pathEditMode="relative" rAng="0" ptsTypes="AA">
                                      <p:cBhvr>
                                        <p:cTn id="16" dur="2000" fill="hold"/>
                                        <p:tgtEl>
                                          <p:spTgt spid="122"/>
                                        </p:tgtEl>
                                        <p:attrNameLst>
                                          <p:attrName>ppt_x</p:attrName>
                                          <p:attrName>ppt_y</p:attrName>
                                        </p:attrNameLst>
                                      </p:cBhvr>
                                      <p:rCtr x="14102" y="-9560"/>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wipe(down)">
                                      <p:cBhvr>
                                        <p:cTn id="21" dur="2000"/>
                                        <p:tgtEl>
                                          <p:spTgt spid="123"/>
                                        </p:tgtEl>
                                      </p:cBhvr>
                                    </p:animEffect>
                                  </p:childTnLst>
                                </p:cTn>
                              </p:par>
                              <p:par>
                                <p:cTn id="22" presetID="10" presetClass="exit" presetSubtype="0" fill="hold" nodeType="withEffect">
                                  <p:stCondLst>
                                    <p:cond delay="0"/>
                                  </p:stCondLst>
                                  <p:childTnLst>
                                    <p:animEffect transition="out" filter="fade">
                                      <p:cBhvr>
                                        <p:cTn id="23" dur="500"/>
                                        <p:tgtEl>
                                          <p:spTgt spid="122"/>
                                        </p:tgtEl>
                                      </p:cBhvr>
                                    </p:animEffect>
                                    <p:set>
                                      <p:cBhvr>
                                        <p:cTn id="24" dur="1" fill="hold">
                                          <p:stCondLst>
                                            <p:cond delay="499"/>
                                          </p:stCondLst>
                                        </p:cTn>
                                        <p:tgtEl>
                                          <p:spTgt spid="1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375E-6 4.81481E-6 L -0.11706 -0.03797 " pathEditMode="relative" rAng="0" ptsTypes="AA">
                                      <p:cBhvr>
                                        <p:cTn id="28" dur="2000" fill="hold"/>
                                        <p:tgtEl>
                                          <p:spTgt spid="132"/>
                                        </p:tgtEl>
                                        <p:attrNameLst>
                                          <p:attrName>ppt_x</p:attrName>
                                          <p:attrName>ppt_y</p:attrName>
                                        </p:attrNameLst>
                                      </p:cBhvr>
                                      <p:rCtr x="-5859" y="-1898"/>
                                    </p:animMotion>
                                  </p:childTnLst>
                                </p:cTn>
                              </p:par>
                              <p:par>
                                <p:cTn id="29" presetID="42" presetClass="path" presetSubtype="0" accel="50000" decel="50000" fill="hold" nodeType="withEffect">
                                  <p:stCondLst>
                                    <p:cond delay="0"/>
                                  </p:stCondLst>
                                  <p:childTnLst>
                                    <p:animMotion origin="layout" path="M -3.95833E-6 3.33333E-6 L -0.15143 -0.01875 " pathEditMode="relative" rAng="0" ptsTypes="AA">
                                      <p:cBhvr>
                                        <p:cTn id="30" dur="2000" fill="hold"/>
                                        <p:tgtEl>
                                          <p:spTgt spid="133"/>
                                        </p:tgtEl>
                                        <p:attrNameLst>
                                          <p:attrName>ppt_x</p:attrName>
                                          <p:attrName>ppt_y</p:attrName>
                                        </p:attrNameLst>
                                      </p:cBhvr>
                                      <p:rCtr x="-7578" y="-949"/>
                                    </p:animMotion>
                                  </p:childTnLst>
                                </p:cTn>
                              </p:par>
                              <p:par>
                                <p:cTn id="31" presetID="42" presetClass="path" presetSubtype="0" accel="50000" decel="50000" fill="hold" nodeType="withEffect">
                                  <p:stCondLst>
                                    <p:cond delay="0"/>
                                  </p:stCondLst>
                                  <p:childTnLst>
                                    <p:animMotion origin="layout" path="M -2.08333E-6 -2.96296E-6 L -0.13359 -0.03796 " pathEditMode="relative" rAng="0" ptsTypes="AA">
                                      <p:cBhvr>
                                        <p:cTn id="32" dur="2000" fill="hold"/>
                                        <p:tgtEl>
                                          <p:spTgt spid="134"/>
                                        </p:tgtEl>
                                        <p:attrNameLst>
                                          <p:attrName>ppt_x</p:attrName>
                                          <p:attrName>ppt_y</p:attrName>
                                        </p:attrNameLst>
                                      </p:cBhvr>
                                      <p:rCtr x="-6680"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e 189">
            <a:extLst>
              <a:ext uri="{FF2B5EF4-FFF2-40B4-BE49-F238E27FC236}">
                <a16:creationId xmlns:a16="http://schemas.microsoft.com/office/drawing/2014/main" id="{8C55889D-0D0B-4711-9118-D9ED3CDBAFD7}"/>
              </a:ext>
            </a:extLst>
          </p:cNvPr>
          <p:cNvGrpSpPr/>
          <p:nvPr/>
        </p:nvGrpSpPr>
        <p:grpSpPr>
          <a:xfrm>
            <a:off x="838446" y="3754229"/>
            <a:ext cx="2565476" cy="2779089"/>
            <a:chOff x="775558" y="3429000"/>
            <a:chExt cx="2565476" cy="2779089"/>
          </a:xfrm>
        </p:grpSpPr>
        <p:pic>
          <p:nvPicPr>
            <p:cNvPr id="191" name="Image 190">
              <a:extLst>
                <a:ext uri="{FF2B5EF4-FFF2-40B4-BE49-F238E27FC236}">
                  <a16:creationId xmlns:a16="http://schemas.microsoft.com/office/drawing/2014/main" id="{DCC2F7D4-140A-463E-AF5F-9EBEF1F07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558" y="3429000"/>
              <a:ext cx="2565476" cy="2779089"/>
            </a:xfrm>
            <a:prstGeom prst="rect">
              <a:avLst/>
            </a:prstGeom>
          </p:spPr>
        </p:pic>
        <p:grpSp>
          <p:nvGrpSpPr>
            <p:cNvPr id="192" name="Groupe 191">
              <a:extLst>
                <a:ext uri="{FF2B5EF4-FFF2-40B4-BE49-F238E27FC236}">
                  <a16:creationId xmlns:a16="http://schemas.microsoft.com/office/drawing/2014/main" id="{C72A14FD-3312-41C6-B41A-656807F599AF}"/>
                </a:ext>
              </a:extLst>
            </p:cNvPr>
            <p:cNvGrpSpPr>
              <a:grpSpLocks noChangeAspect="1"/>
            </p:cNvGrpSpPr>
            <p:nvPr/>
          </p:nvGrpSpPr>
          <p:grpSpPr>
            <a:xfrm rot="21292760">
              <a:off x="2277483" y="5765071"/>
              <a:ext cx="432000" cy="399138"/>
              <a:chOff x="2965398" y="2365829"/>
              <a:chExt cx="356015" cy="323082"/>
            </a:xfrm>
          </p:grpSpPr>
          <p:sp>
            <p:nvSpPr>
              <p:cNvPr id="199" name="Oval 20">
                <a:extLst>
                  <a:ext uri="{FF2B5EF4-FFF2-40B4-BE49-F238E27FC236}">
                    <a16:creationId xmlns:a16="http://schemas.microsoft.com/office/drawing/2014/main" id="{DC08C75C-2796-4287-9E4E-F4A449A0A85D}"/>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Zone de texte 30">
                <a:extLst>
                  <a:ext uri="{FF2B5EF4-FFF2-40B4-BE49-F238E27FC236}">
                    <a16:creationId xmlns:a16="http://schemas.microsoft.com/office/drawing/2014/main" id="{3074798A-0708-4144-BDD0-26BB72876948}"/>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93" name="Groupe 192">
              <a:extLst>
                <a:ext uri="{FF2B5EF4-FFF2-40B4-BE49-F238E27FC236}">
                  <a16:creationId xmlns:a16="http://schemas.microsoft.com/office/drawing/2014/main" id="{EB57F2BF-71B9-44D3-90D6-2F80357643D9}"/>
                </a:ext>
              </a:extLst>
            </p:cNvPr>
            <p:cNvGrpSpPr>
              <a:grpSpLocks noChangeAspect="1"/>
            </p:cNvGrpSpPr>
            <p:nvPr/>
          </p:nvGrpSpPr>
          <p:grpSpPr>
            <a:xfrm rot="21292760">
              <a:off x="1486460" y="4962539"/>
              <a:ext cx="360000" cy="332615"/>
              <a:chOff x="2965398" y="2365829"/>
              <a:chExt cx="356015" cy="323082"/>
            </a:xfrm>
          </p:grpSpPr>
          <p:sp>
            <p:nvSpPr>
              <p:cNvPr id="197" name="Oval 20">
                <a:extLst>
                  <a:ext uri="{FF2B5EF4-FFF2-40B4-BE49-F238E27FC236}">
                    <a16:creationId xmlns:a16="http://schemas.microsoft.com/office/drawing/2014/main" id="{5700203E-4946-4649-9D15-317CDA6765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Zone de texte 30">
                <a:extLst>
                  <a:ext uri="{FF2B5EF4-FFF2-40B4-BE49-F238E27FC236}">
                    <a16:creationId xmlns:a16="http://schemas.microsoft.com/office/drawing/2014/main" id="{7F4FF07C-178E-426F-B75E-9B6E54E5FF5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94" name="Groupe 193">
              <a:extLst>
                <a:ext uri="{FF2B5EF4-FFF2-40B4-BE49-F238E27FC236}">
                  <a16:creationId xmlns:a16="http://schemas.microsoft.com/office/drawing/2014/main" id="{22B9300B-168C-4528-AE26-9361EE99100F}"/>
                </a:ext>
              </a:extLst>
            </p:cNvPr>
            <p:cNvGrpSpPr>
              <a:grpSpLocks noChangeAspect="1"/>
            </p:cNvGrpSpPr>
            <p:nvPr/>
          </p:nvGrpSpPr>
          <p:grpSpPr>
            <a:xfrm rot="21292760">
              <a:off x="2378327" y="4948571"/>
              <a:ext cx="360000" cy="332615"/>
              <a:chOff x="2965398" y="2365829"/>
              <a:chExt cx="356015" cy="323082"/>
            </a:xfrm>
          </p:grpSpPr>
          <p:sp>
            <p:nvSpPr>
              <p:cNvPr id="195" name="Oval 20">
                <a:extLst>
                  <a:ext uri="{FF2B5EF4-FFF2-40B4-BE49-F238E27FC236}">
                    <a16:creationId xmlns:a16="http://schemas.microsoft.com/office/drawing/2014/main" id="{5C7E38FD-7587-44AF-B997-D409917AAD97}"/>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Zone de texte 30">
                <a:extLst>
                  <a:ext uri="{FF2B5EF4-FFF2-40B4-BE49-F238E27FC236}">
                    <a16:creationId xmlns:a16="http://schemas.microsoft.com/office/drawing/2014/main" id="{8BD4BBB2-64CD-4EA3-9702-4EFDF4C3FCED}"/>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pic>
        <p:nvPicPr>
          <p:cNvPr id="11" name="Image 10">
            <a:extLst>
              <a:ext uri="{FF2B5EF4-FFF2-40B4-BE49-F238E27FC236}">
                <a16:creationId xmlns:a16="http://schemas.microsoft.com/office/drawing/2014/main" id="{07C7D15A-0534-4D4C-AB5B-71187E192DD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80465" y="3776845"/>
            <a:ext cx="2497770" cy="2474909"/>
          </a:xfrm>
          <a:prstGeom prst="rect">
            <a:avLst/>
          </a:prstGeom>
        </p:spPr>
      </p:pic>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10"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11"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12" cstate="screen">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966598" y="3587456"/>
            <a:ext cx="1826477" cy="1925176"/>
          </a:xfrm>
          <a:prstGeom prst="rect">
            <a:avLst/>
          </a:prstGeom>
        </p:spPr>
      </p:pic>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nvGrpSpPr>
          <p:cNvPr id="147" name="Groupe 146">
            <a:extLst>
              <a:ext uri="{FF2B5EF4-FFF2-40B4-BE49-F238E27FC236}">
                <a16:creationId xmlns:a16="http://schemas.microsoft.com/office/drawing/2014/main" id="{1D681707-27FC-4D68-985F-733877DBE9C1}"/>
              </a:ext>
            </a:extLst>
          </p:cNvPr>
          <p:cNvGrpSpPr>
            <a:grpSpLocks noChangeAspect="1"/>
          </p:cNvGrpSpPr>
          <p:nvPr/>
        </p:nvGrpSpPr>
        <p:grpSpPr>
          <a:xfrm rot="21292760">
            <a:off x="9100224" y="3888687"/>
            <a:ext cx="360000" cy="332615"/>
            <a:chOff x="2965398" y="2365829"/>
            <a:chExt cx="356015" cy="323082"/>
          </a:xfrm>
        </p:grpSpPr>
        <p:sp>
          <p:nvSpPr>
            <p:cNvPr id="148" name="Oval 20">
              <a:extLst>
                <a:ext uri="{FF2B5EF4-FFF2-40B4-BE49-F238E27FC236}">
                  <a16:creationId xmlns:a16="http://schemas.microsoft.com/office/drawing/2014/main" id="{817F513D-0FCD-4535-B19B-407DB98ABF7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Zone de texte 30">
              <a:extLst>
                <a:ext uri="{FF2B5EF4-FFF2-40B4-BE49-F238E27FC236}">
                  <a16:creationId xmlns:a16="http://schemas.microsoft.com/office/drawing/2014/main" id="{5B0EE03F-44E8-440C-9066-820DBC0313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72" name="Connecteur : en angle 171">
            <a:extLst>
              <a:ext uri="{FF2B5EF4-FFF2-40B4-BE49-F238E27FC236}">
                <a16:creationId xmlns:a16="http://schemas.microsoft.com/office/drawing/2014/main" id="{E1AAA40D-2B0E-4E09-8B04-F206D1BA600E}"/>
              </a:ext>
            </a:extLst>
          </p:cNvPr>
          <p:cNvCxnSpPr>
            <a:cxnSpLocks/>
          </p:cNvCxnSpPr>
          <p:nvPr/>
        </p:nvCxnSpPr>
        <p:spPr>
          <a:xfrm rot="5400000" flipH="1" flipV="1">
            <a:off x="5383362" y="1366960"/>
            <a:ext cx="570817" cy="422162"/>
          </a:xfrm>
          <a:prstGeom prst="bentConnector3">
            <a:avLst>
              <a:gd name="adj1" fmla="val 3519"/>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202" name="Connecteur : en angle 201">
            <a:extLst>
              <a:ext uri="{FF2B5EF4-FFF2-40B4-BE49-F238E27FC236}">
                <a16:creationId xmlns:a16="http://schemas.microsoft.com/office/drawing/2014/main" id="{6D2FF1BA-7536-479D-A387-92E251A1AF3C}"/>
              </a:ext>
            </a:extLst>
          </p:cNvPr>
          <p:cNvCxnSpPr>
            <a:cxnSpLocks/>
          </p:cNvCxnSpPr>
          <p:nvPr/>
        </p:nvCxnSpPr>
        <p:spPr>
          <a:xfrm rot="5400000" flipH="1" flipV="1">
            <a:off x="5388519" y="1359928"/>
            <a:ext cx="1096800" cy="958077"/>
          </a:xfrm>
          <a:prstGeom prst="bentConnector3">
            <a:avLst>
              <a:gd name="adj1" fmla="val 1793"/>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E5761B4A-28E9-4702-96D2-38DB266EC8B3}"/>
              </a:ext>
            </a:extLst>
          </p:cNvPr>
          <p:cNvGrpSpPr/>
          <p:nvPr/>
        </p:nvGrpSpPr>
        <p:grpSpPr>
          <a:xfrm>
            <a:off x="1155422" y="3657600"/>
            <a:ext cx="2169730" cy="2454088"/>
            <a:chOff x="1155422" y="3657600"/>
            <a:chExt cx="2169730" cy="2454088"/>
          </a:xfrm>
        </p:grpSpPr>
        <p:pic>
          <p:nvPicPr>
            <p:cNvPr id="8" name="Image 7">
              <a:extLst>
                <a:ext uri="{FF2B5EF4-FFF2-40B4-BE49-F238E27FC236}">
                  <a16:creationId xmlns:a16="http://schemas.microsoft.com/office/drawing/2014/main" id="{874E8D99-B044-4060-B74B-0C56AC68FB5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55422" y="3657600"/>
              <a:ext cx="2169730" cy="2454088"/>
            </a:xfrm>
            <a:prstGeom prst="rect">
              <a:avLst/>
            </a:prstGeom>
          </p:spPr>
        </p:pic>
        <p:grpSp>
          <p:nvGrpSpPr>
            <p:cNvPr id="119" name="Groupe 118">
              <a:extLst>
                <a:ext uri="{FF2B5EF4-FFF2-40B4-BE49-F238E27FC236}">
                  <a16:creationId xmlns:a16="http://schemas.microsoft.com/office/drawing/2014/main" id="{D78BDFB1-F4C7-4CA9-BE54-199B334B366B}"/>
                </a:ext>
              </a:extLst>
            </p:cNvPr>
            <p:cNvGrpSpPr>
              <a:grpSpLocks noChangeAspect="1"/>
            </p:cNvGrpSpPr>
            <p:nvPr/>
          </p:nvGrpSpPr>
          <p:grpSpPr>
            <a:xfrm rot="21292760">
              <a:off x="2445869" y="4282530"/>
              <a:ext cx="432000" cy="399138"/>
              <a:chOff x="2965398" y="2365829"/>
              <a:chExt cx="356015" cy="323082"/>
            </a:xfrm>
          </p:grpSpPr>
          <p:sp>
            <p:nvSpPr>
              <p:cNvPr id="120" name="Oval 20">
                <a:extLst>
                  <a:ext uri="{FF2B5EF4-FFF2-40B4-BE49-F238E27FC236}">
                    <a16:creationId xmlns:a16="http://schemas.microsoft.com/office/drawing/2014/main" id="{6ECEF5F0-463A-4AA1-8E33-D50F624E563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D3B5CA18-720D-4EBD-8ACE-159523E93E6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cxnSp>
        <p:nvCxnSpPr>
          <p:cNvPr id="123" name="Connecteur : en angle 122">
            <a:extLst>
              <a:ext uri="{FF2B5EF4-FFF2-40B4-BE49-F238E27FC236}">
                <a16:creationId xmlns:a16="http://schemas.microsoft.com/office/drawing/2014/main" id="{7B10C360-164A-4432-91B7-318FFFE46E81}"/>
              </a:ext>
            </a:extLst>
          </p:cNvPr>
          <p:cNvCxnSpPr>
            <a:cxnSpLocks/>
          </p:cNvCxnSpPr>
          <p:nvPr/>
        </p:nvCxnSpPr>
        <p:spPr>
          <a:xfrm rot="5400000" flipH="1" flipV="1">
            <a:off x="5393667" y="1331824"/>
            <a:ext cx="1640527" cy="1512000"/>
          </a:xfrm>
          <a:prstGeom prst="bentConnector3">
            <a:avLst>
              <a:gd name="adj1" fmla="val 37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pic>
        <p:nvPicPr>
          <p:cNvPr id="15" name="Image 14">
            <a:extLst>
              <a:ext uri="{FF2B5EF4-FFF2-40B4-BE49-F238E27FC236}">
                <a16:creationId xmlns:a16="http://schemas.microsoft.com/office/drawing/2014/main" id="{C47B0A73-7003-4D16-AACD-F8811A314F11}"/>
              </a:ext>
            </a:extLst>
          </p:cNvPr>
          <p:cNvPicPr>
            <a:picLocks noChangeAspect="1"/>
          </p:cNvPicPr>
          <p:nvPr/>
        </p:nvPicPr>
        <p:blipFill>
          <a:blip r:embed="rId17" cstate="screen">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a:ext>
            </a:extLst>
          </a:blip>
          <a:stretch>
            <a:fillRect/>
          </a:stretch>
        </p:blipFill>
        <p:spPr>
          <a:xfrm>
            <a:off x="810491" y="3657599"/>
            <a:ext cx="2582140" cy="2576945"/>
          </a:xfrm>
          <a:prstGeom prst="rect">
            <a:avLst/>
          </a:prstGeom>
        </p:spPr>
      </p:pic>
      <p:grpSp>
        <p:nvGrpSpPr>
          <p:cNvPr id="130" name="Groupe 129">
            <a:extLst>
              <a:ext uri="{FF2B5EF4-FFF2-40B4-BE49-F238E27FC236}">
                <a16:creationId xmlns:a16="http://schemas.microsoft.com/office/drawing/2014/main" id="{0A229BC6-2A5C-46F7-AC02-1EFA4DB54047}"/>
              </a:ext>
            </a:extLst>
          </p:cNvPr>
          <p:cNvGrpSpPr>
            <a:grpSpLocks noChangeAspect="1"/>
          </p:cNvGrpSpPr>
          <p:nvPr/>
        </p:nvGrpSpPr>
        <p:grpSpPr>
          <a:xfrm rot="21292760">
            <a:off x="1557670" y="5287335"/>
            <a:ext cx="360000" cy="332615"/>
            <a:chOff x="2965398" y="2365829"/>
            <a:chExt cx="356015" cy="323082"/>
          </a:xfrm>
        </p:grpSpPr>
        <p:sp>
          <p:nvSpPr>
            <p:cNvPr id="139" name="Oval 20">
              <a:extLst>
                <a:ext uri="{FF2B5EF4-FFF2-40B4-BE49-F238E27FC236}">
                  <a16:creationId xmlns:a16="http://schemas.microsoft.com/office/drawing/2014/main" id="{BD44B844-FE70-47A2-9079-ACCC8ADE62A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40" name="Zone de texte 30">
              <a:extLst>
                <a:ext uri="{FF2B5EF4-FFF2-40B4-BE49-F238E27FC236}">
                  <a16:creationId xmlns:a16="http://schemas.microsoft.com/office/drawing/2014/main" id="{AB5CAFBE-B858-4C7B-9271-9E8C37F5DF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31" name="Groupe 130">
            <a:extLst>
              <a:ext uri="{FF2B5EF4-FFF2-40B4-BE49-F238E27FC236}">
                <a16:creationId xmlns:a16="http://schemas.microsoft.com/office/drawing/2014/main" id="{69775AEB-7251-4AF2-AF51-EF8E904CC5F8}"/>
              </a:ext>
            </a:extLst>
          </p:cNvPr>
          <p:cNvGrpSpPr>
            <a:grpSpLocks noChangeAspect="1"/>
          </p:cNvGrpSpPr>
          <p:nvPr/>
        </p:nvGrpSpPr>
        <p:grpSpPr>
          <a:xfrm rot="21292760">
            <a:off x="2449537" y="5273367"/>
            <a:ext cx="360000" cy="332615"/>
            <a:chOff x="2965398" y="2365829"/>
            <a:chExt cx="356015" cy="323082"/>
          </a:xfrm>
        </p:grpSpPr>
        <p:sp>
          <p:nvSpPr>
            <p:cNvPr id="137" name="Oval 20">
              <a:extLst>
                <a:ext uri="{FF2B5EF4-FFF2-40B4-BE49-F238E27FC236}">
                  <a16:creationId xmlns:a16="http://schemas.microsoft.com/office/drawing/2014/main" id="{1D80F549-A69E-4778-A8A2-94CCECB6034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38" name="Zone de texte 30">
              <a:extLst>
                <a:ext uri="{FF2B5EF4-FFF2-40B4-BE49-F238E27FC236}">
                  <a16:creationId xmlns:a16="http://schemas.microsoft.com/office/drawing/2014/main" id="{2675A7FE-458E-460F-AEBD-A68FAA28CC32}"/>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75" name="Groupe 174">
            <a:extLst>
              <a:ext uri="{FF2B5EF4-FFF2-40B4-BE49-F238E27FC236}">
                <a16:creationId xmlns:a16="http://schemas.microsoft.com/office/drawing/2014/main" id="{DB5A6471-792F-4D88-BFD4-7C0B53510AD3}"/>
              </a:ext>
            </a:extLst>
          </p:cNvPr>
          <p:cNvGrpSpPr/>
          <p:nvPr/>
        </p:nvGrpSpPr>
        <p:grpSpPr>
          <a:xfrm>
            <a:off x="1936908" y="4917456"/>
            <a:ext cx="719997" cy="399143"/>
            <a:chOff x="1132566" y="2877785"/>
            <a:chExt cx="719997" cy="399143"/>
          </a:xfrm>
        </p:grpSpPr>
        <p:sp>
          <p:nvSpPr>
            <p:cNvPr id="176" name="Ellipse 175">
              <a:extLst>
                <a:ext uri="{FF2B5EF4-FFF2-40B4-BE49-F238E27FC236}">
                  <a16:creationId xmlns:a16="http://schemas.microsoft.com/office/drawing/2014/main" id="{EB5D2D94-1E3B-43C5-BC2A-99AD88C21CC7}"/>
                </a:ext>
              </a:extLst>
            </p:cNvPr>
            <p:cNvSpPr/>
            <p:nvPr/>
          </p:nvSpPr>
          <p:spPr>
            <a:xfrm>
              <a:off x="1132566" y="2956635"/>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Oval 20">
              <a:extLst>
                <a:ext uri="{FF2B5EF4-FFF2-40B4-BE49-F238E27FC236}">
                  <a16:creationId xmlns:a16="http://schemas.microsoft.com/office/drawing/2014/main" id="{A90DCAAD-4002-4CDF-A7EC-F76081D8F0B0}"/>
                </a:ext>
              </a:extLst>
            </p:cNvPr>
            <p:cNvSpPr>
              <a:spLocks noChangeAspect="1" noChangeArrowheads="1"/>
            </p:cNvSpPr>
            <p:nvPr/>
          </p:nvSpPr>
          <p:spPr bwMode="auto">
            <a:xfrm rot="20510333">
              <a:off x="1476033" y="2877785"/>
              <a:ext cx="316906" cy="3178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Zone de texte 30">
              <a:extLst>
                <a:ext uri="{FF2B5EF4-FFF2-40B4-BE49-F238E27FC236}">
                  <a16:creationId xmlns:a16="http://schemas.microsoft.com/office/drawing/2014/main" id="{3B1B6E52-1439-493D-A11D-C71DCE980678}"/>
                </a:ext>
              </a:extLst>
            </p:cNvPr>
            <p:cNvSpPr txBox="1"/>
            <p:nvPr/>
          </p:nvSpPr>
          <p:spPr>
            <a:xfrm>
              <a:off x="1420563" y="2891890"/>
              <a:ext cx="432000" cy="38503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6" name="Groupe 115">
            <a:extLst>
              <a:ext uri="{FF2B5EF4-FFF2-40B4-BE49-F238E27FC236}">
                <a16:creationId xmlns:a16="http://schemas.microsoft.com/office/drawing/2014/main" id="{C9185BBC-64BB-47EC-BEB2-F7456D293CAA}"/>
              </a:ext>
            </a:extLst>
          </p:cNvPr>
          <p:cNvGrpSpPr>
            <a:grpSpLocks noChangeAspect="1"/>
          </p:cNvGrpSpPr>
          <p:nvPr/>
        </p:nvGrpSpPr>
        <p:grpSpPr>
          <a:xfrm rot="21292760">
            <a:off x="2453761" y="4277956"/>
            <a:ext cx="432000" cy="399138"/>
            <a:chOff x="2965398" y="2365829"/>
            <a:chExt cx="356015" cy="323082"/>
          </a:xfrm>
        </p:grpSpPr>
        <p:sp>
          <p:nvSpPr>
            <p:cNvPr id="117" name="Oval 20">
              <a:extLst>
                <a:ext uri="{FF2B5EF4-FFF2-40B4-BE49-F238E27FC236}">
                  <a16:creationId xmlns:a16="http://schemas.microsoft.com/office/drawing/2014/main" id="{42277071-E402-469C-B9C8-3C145B9BDE9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0A1DB564-3A84-44C7-A3BF-F667F648723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29" name="Groupe 128">
            <a:extLst>
              <a:ext uri="{FF2B5EF4-FFF2-40B4-BE49-F238E27FC236}">
                <a16:creationId xmlns:a16="http://schemas.microsoft.com/office/drawing/2014/main" id="{B04D204C-1C0B-4D8F-8AFE-A8B9F3CB9493}"/>
              </a:ext>
            </a:extLst>
          </p:cNvPr>
          <p:cNvGrpSpPr>
            <a:grpSpLocks noChangeAspect="1"/>
          </p:cNvGrpSpPr>
          <p:nvPr/>
        </p:nvGrpSpPr>
        <p:grpSpPr>
          <a:xfrm rot="21292760">
            <a:off x="2348693" y="6089867"/>
            <a:ext cx="432000" cy="399138"/>
            <a:chOff x="2965398" y="2365829"/>
            <a:chExt cx="356015" cy="323082"/>
          </a:xfrm>
        </p:grpSpPr>
        <p:sp>
          <p:nvSpPr>
            <p:cNvPr id="141" name="Oval 20">
              <a:extLst>
                <a:ext uri="{FF2B5EF4-FFF2-40B4-BE49-F238E27FC236}">
                  <a16:creationId xmlns:a16="http://schemas.microsoft.com/office/drawing/2014/main" id="{97C9E19D-7832-476D-9C7A-89E066BA325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1233FA24-BEB7-40C0-B9F4-F26BBCAE70F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pic>
        <p:nvPicPr>
          <p:cNvPr id="146" name="Image 145">
            <a:extLst>
              <a:ext uri="{FF2B5EF4-FFF2-40B4-BE49-F238E27FC236}">
                <a16:creationId xmlns:a16="http://schemas.microsoft.com/office/drawing/2014/main" id="{A8D330FD-0A1B-4D54-8ED0-EB06D0ABD2F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4227678">
            <a:off x="835374" y="3958611"/>
            <a:ext cx="917485" cy="917485"/>
          </a:xfrm>
          <a:prstGeom prst="rect">
            <a:avLst/>
          </a:prstGeom>
        </p:spPr>
      </p:pic>
      <p:cxnSp>
        <p:nvCxnSpPr>
          <p:cNvPr id="152" name="Connecteur : en angle 151">
            <a:extLst>
              <a:ext uri="{FF2B5EF4-FFF2-40B4-BE49-F238E27FC236}">
                <a16:creationId xmlns:a16="http://schemas.microsoft.com/office/drawing/2014/main" id="{79A03996-FC6B-4EBD-8B0B-FC7B87718685}"/>
              </a:ext>
            </a:extLst>
          </p:cNvPr>
          <p:cNvCxnSpPr>
            <a:cxnSpLocks/>
          </p:cNvCxnSpPr>
          <p:nvPr/>
        </p:nvCxnSpPr>
        <p:spPr>
          <a:xfrm rot="5400000" flipH="1" flipV="1">
            <a:off x="5403874" y="1303901"/>
            <a:ext cx="2160000" cy="2052000"/>
          </a:xfrm>
          <a:prstGeom prst="bentConnector3">
            <a:avLst>
              <a:gd name="adj1" fmla="val 516"/>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57" name="Groupe 156">
            <a:extLst>
              <a:ext uri="{FF2B5EF4-FFF2-40B4-BE49-F238E27FC236}">
                <a16:creationId xmlns:a16="http://schemas.microsoft.com/office/drawing/2014/main" id="{16E6B4B5-D0E8-478D-9FA4-AE984D1F73D0}"/>
              </a:ext>
            </a:extLst>
          </p:cNvPr>
          <p:cNvGrpSpPr>
            <a:grpSpLocks noChangeAspect="1"/>
          </p:cNvGrpSpPr>
          <p:nvPr/>
        </p:nvGrpSpPr>
        <p:grpSpPr>
          <a:xfrm rot="21292760">
            <a:off x="2174825" y="3577612"/>
            <a:ext cx="360000" cy="332615"/>
            <a:chOff x="2965398" y="2365829"/>
            <a:chExt cx="356015" cy="323082"/>
          </a:xfrm>
        </p:grpSpPr>
        <p:sp>
          <p:nvSpPr>
            <p:cNvPr id="158" name="Oval 20">
              <a:extLst>
                <a:ext uri="{FF2B5EF4-FFF2-40B4-BE49-F238E27FC236}">
                  <a16:creationId xmlns:a16="http://schemas.microsoft.com/office/drawing/2014/main" id="{03C1831F-FCA6-4574-9894-DB6130DD94D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Zone de texte 30">
              <a:extLst>
                <a:ext uri="{FF2B5EF4-FFF2-40B4-BE49-F238E27FC236}">
                  <a16:creationId xmlns:a16="http://schemas.microsoft.com/office/drawing/2014/main" id="{0113EC97-4734-4869-A8B0-D07E4DA08718}"/>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5</a:t>
              </a:r>
            </a:p>
          </p:txBody>
        </p:sp>
      </p:grpSp>
      <p:pic>
        <p:nvPicPr>
          <p:cNvPr id="76" name="Image 75">
            <a:extLst>
              <a:ext uri="{FF2B5EF4-FFF2-40B4-BE49-F238E27FC236}">
                <a16:creationId xmlns:a16="http://schemas.microsoft.com/office/drawing/2014/main" id="{E527F6BA-5041-4984-8AAF-7A89DD6F34C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949322" y="3414983"/>
            <a:ext cx="453317" cy="297768"/>
          </a:xfrm>
          <a:prstGeom prst="rect">
            <a:avLst/>
          </a:prstGeom>
        </p:spPr>
      </p:pic>
      <p:pic>
        <p:nvPicPr>
          <p:cNvPr id="89" name="Image 88">
            <a:extLst>
              <a:ext uri="{FF2B5EF4-FFF2-40B4-BE49-F238E27FC236}">
                <a16:creationId xmlns:a16="http://schemas.microsoft.com/office/drawing/2014/main" id="{C07EEE03-9EA0-427A-8AD8-DA66B42A0FA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477896" y="3307742"/>
            <a:ext cx="453317" cy="297768"/>
          </a:xfrm>
          <a:prstGeom prst="rect">
            <a:avLst/>
          </a:prstGeom>
        </p:spPr>
      </p:pic>
      <p:grpSp>
        <p:nvGrpSpPr>
          <p:cNvPr id="125" name="Groupe 124">
            <a:extLst>
              <a:ext uri="{FF2B5EF4-FFF2-40B4-BE49-F238E27FC236}">
                <a16:creationId xmlns:a16="http://schemas.microsoft.com/office/drawing/2014/main" id="{7F15EF32-6011-4607-BA41-A46473D29F65}"/>
              </a:ext>
            </a:extLst>
          </p:cNvPr>
          <p:cNvGrpSpPr>
            <a:grpSpLocks noChangeAspect="1"/>
          </p:cNvGrpSpPr>
          <p:nvPr/>
        </p:nvGrpSpPr>
        <p:grpSpPr>
          <a:xfrm rot="21292760">
            <a:off x="3840732" y="3089091"/>
            <a:ext cx="360000" cy="332615"/>
            <a:chOff x="2965398" y="2365829"/>
            <a:chExt cx="356015" cy="323082"/>
          </a:xfrm>
        </p:grpSpPr>
        <p:sp>
          <p:nvSpPr>
            <p:cNvPr id="126" name="Oval 20">
              <a:extLst>
                <a:ext uri="{FF2B5EF4-FFF2-40B4-BE49-F238E27FC236}">
                  <a16:creationId xmlns:a16="http://schemas.microsoft.com/office/drawing/2014/main" id="{2177A1FD-2455-4EEF-874D-85CBBEB7371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Zone de texte 30">
              <a:extLst>
                <a:ext uri="{FF2B5EF4-FFF2-40B4-BE49-F238E27FC236}">
                  <a16:creationId xmlns:a16="http://schemas.microsoft.com/office/drawing/2014/main" id="{7A7289BC-16BE-4C95-9652-7FDB45C768AA}"/>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spTree>
    <p:extLst>
      <p:ext uri="{BB962C8B-B14F-4D97-AF65-F5344CB8AC3E}">
        <p14:creationId xmlns:p14="http://schemas.microsoft.com/office/powerpoint/2010/main" val="22850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08333E-7 -2.96296E-6 L 0.27839 -0.10879 " pathEditMode="relative" rAng="0" ptsTypes="AA">
                                      <p:cBhvr>
                                        <p:cTn id="8" dur="2000" fill="hold"/>
                                        <p:tgtEl>
                                          <p:spTgt spid="146"/>
                                        </p:tgtEl>
                                        <p:attrNameLst>
                                          <p:attrName>ppt_x</p:attrName>
                                          <p:attrName>ppt_y</p:attrName>
                                        </p:attrNameLst>
                                      </p:cBhvr>
                                      <p:rCtr x="13919" y="-544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wipe(down)">
                                      <p:cBhvr>
                                        <p:cTn id="13" dur="2000"/>
                                        <p:tgtEl>
                                          <p:spTgt spid="152"/>
                                        </p:tgtEl>
                                      </p:cBhvr>
                                    </p:animEffect>
                                  </p:childTnLst>
                                </p:cTn>
                              </p:par>
                              <p:par>
                                <p:cTn id="14" presetID="10" presetClass="exit" presetSubtype="0" fill="hold" nodeType="withEffect">
                                  <p:stCondLst>
                                    <p:cond delay="0"/>
                                  </p:stCondLst>
                                  <p:childTnLst>
                                    <p:animEffect transition="out" filter="fade">
                                      <p:cBhvr>
                                        <p:cTn id="15" dur="500"/>
                                        <p:tgtEl>
                                          <p:spTgt spid="146"/>
                                        </p:tgtEl>
                                      </p:cBhvr>
                                    </p:animEffect>
                                    <p:set>
                                      <p:cBhvr>
                                        <p:cTn id="16" dur="1" fill="hold">
                                          <p:stCondLst>
                                            <p:cond delay="499"/>
                                          </p:stCondLst>
                                        </p:cTn>
                                        <p:tgtEl>
                                          <p:spTgt spid="14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57"/>
                                        </p:tgtEl>
                                      </p:cBhvr>
                                    </p:animEffect>
                                    <p:set>
                                      <p:cBhvr>
                                        <p:cTn id="21" dur="1" fill="hold">
                                          <p:stCondLst>
                                            <p:cond delay="499"/>
                                          </p:stCondLst>
                                        </p:cTn>
                                        <p:tgtEl>
                                          <p:spTgt spid="15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08333E-6 4.07407E-6 L -0.1211 0.05763 " pathEditMode="relative" rAng="0" ptsTypes="AA">
                                      <p:cBhvr>
                                        <p:cTn id="25" dur="2000" fill="hold"/>
                                        <p:tgtEl>
                                          <p:spTgt spid="76"/>
                                        </p:tgtEl>
                                        <p:attrNameLst>
                                          <p:attrName>ppt_x</p:attrName>
                                          <p:attrName>ppt_y</p:attrName>
                                        </p:attrNameLst>
                                      </p:cBhvr>
                                      <p:rCtr x="-6055" y="2870"/>
                                    </p:animMotion>
                                  </p:childTnLst>
                                </p:cTn>
                              </p:par>
                              <p:par>
                                <p:cTn id="26" presetID="42" presetClass="path" presetSubtype="0" accel="50000" decel="50000" fill="hold" nodeType="withEffect">
                                  <p:stCondLst>
                                    <p:cond delay="0"/>
                                  </p:stCondLst>
                                  <p:childTnLst>
                                    <p:animMotion origin="layout" path="M 3.95833E-6 4.81481E-6 L -0.15573 0.07013 " pathEditMode="relative" rAng="0" ptsTypes="AA">
                                      <p:cBhvr>
                                        <p:cTn id="27" dur="2000" fill="hold"/>
                                        <p:tgtEl>
                                          <p:spTgt spid="89"/>
                                        </p:tgtEl>
                                        <p:attrNameLst>
                                          <p:attrName>ppt_x</p:attrName>
                                          <p:attrName>ppt_y</p:attrName>
                                        </p:attrNameLst>
                                      </p:cBhvr>
                                      <p:rCtr x="-7786" y="3495"/>
                                    </p:animMotion>
                                  </p:childTnLst>
                                </p:cTn>
                              </p:par>
                              <p:par>
                                <p:cTn id="28" presetID="42" presetClass="path" presetSubtype="0" accel="50000" decel="50000" fill="hold" nodeType="withEffect">
                                  <p:stCondLst>
                                    <p:cond delay="0"/>
                                  </p:stCondLst>
                                  <p:childTnLst>
                                    <p:animMotion origin="layout" path="M 2.5E-6 2.96296E-6 L -0.15873 0.07268 " pathEditMode="relative" rAng="0" ptsTypes="AA">
                                      <p:cBhvr>
                                        <p:cTn id="29" dur="2000" fill="hold"/>
                                        <p:tgtEl>
                                          <p:spTgt spid="125"/>
                                        </p:tgtEl>
                                        <p:attrNameLst>
                                          <p:attrName>ppt_x</p:attrName>
                                          <p:attrName>ppt_y</p:attrName>
                                        </p:attrNameLst>
                                      </p:cBhvr>
                                      <p:rCtr x="-7943" y="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e 189">
            <a:extLst>
              <a:ext uri="{FF2B5EF4-FFF2-40B4-BE49-F238E27FC236}">
                <a16:creationId xmlns:a16="http://schemas.microsoft.com/office/drawing/2014/main" id="{8C55889D-0D0B-4711-9118-D9ED3CDBAFD7}"/>
              </a:ext>
            </a:extLst>
          </p:cNvPr>
          <p:cNvGrpSpPr/>
          <p:nvPr/>
        </p:nvGrpSpPr>
        <p:grpSpPr>
          <a:xfrm>
            <a:off x="838446" y="3754229"/>
            <a:ext cx="2565476" cy="2779089"/>
            <a:chOff x="775558" y="3429000"/>
            <a:chExt cx="2565476" cy="2779089"/>
          </a:xfrm>
        </p:grpSpPr>
        <p:pic>
          <p:nvPicPr>
            <p:cNvPr id="191" name="Image 190">
              <a:extLst>
                <a:ext uri="{FF2B5EF4-FFF2-40B4-BE49-F238E27FC236}">
                  <a16:creationId xmlns:a16="http://schemas.microsoft.com/office/drawing/2014/main" id="{DCC2F7D4-140A-463E-AF5F-9EBEF1F07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558" y="3429000"/>
              <a:ext cx="2565476" cy="2779089"/>
            </a:xfrm>
            <a:prstGeom prst="rect">
              <a:avLst/>
            </a:prstGeom>
          </p:spPr>
        </p:pic>
        <p:grpSp>
          <p:nvGrpSpPr>
            <p:cNvPr id="192" name="Groupe 191">
              <a:extLst>
                <a:ext uri="{FF2B5EF4-FFF2-40B4-BE49-F238E27FC236}">
                  <a16:creationId xmlns:a16="http://schemas.microsoft.com/office/drawing/2014/main" id="{C72A14FD-3312-41C6-B41A-656807F599AF}"/>
                </a:ext>
              </a:extLst>
            </p:cNvPr>
            <p:cNvGrpSpPr>
              <a:grpSpLocks noChangeAspect="1"/>
            </p:cNvGrpSpPr>
            <p:nvPr/>
          </p:nvGrpSpPr>
          <p:grpSpPr>
            <a:xfrm rot="21292760">
              <a:off x="2277483" y="5765071"/>
              <a:ext cx="432000" cy="399138"/>
              <a:chOff x="2965398" y="2365829"/>
              <a:chExt cx="356015" cy="323082"/>
            </a:xfrm>
          </p:grpSpPr>
          <p:sp>
            <p:nvSpPr>
              <p:cNvPr id="199" name="Oval 20">
                <a:extLst>
                  <a:ext uri="{FF2B5EF4-FFF2-40B4-BE49-F238E27FC236}">
                    <a16:creationId xmlns:a16="http://schemas.microsoft.com/office/drawing/2014/main" id="{DC08C75C-2796-4287-9E4E-F4A449A0A85D}"/>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Zone de texte 30">
                <a:extLst>
                  <a:ext uri="{FF2B5EF4-FFF2-40B4-BE49-F238E27FC236}">
                    <a16:creationId xmlns:a16="http://schemas.microsoft.com/office/drawing/2014/main" id="{3074798A-0708-4144-BDD0-26BB72876948}"/>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93" name="Groupe 192">
              <a:extLst>
                <a:ext uri="{FF2B5EF4-FFF2-40B4-BE49-F238E27FC236}">
                  <a16:creationId xmlns:a16="http://schemas.microsoft.com/office/drawing/2014/main" id="{EB57F2BF-71B9-44D3-90D6-2F80357643D9}"/>
                </a:ext>
              </a:extLst>
            </p:cNvPr>
            <p:cNvGrpSpPr>
              <a:grpSpLocks noChangeAspect="1"/>
            </p:cNvGrpSpPr>
            <p:nvPr/>
          </p:nvGrpSpPr>
          <p:grpSpPr>
            <a:xfrm rot="21292760">
              <a:off x="1486460" y="4962539"/>
              <a:ext cx="360000" cy="332615"/>
              <a:chOff x="2965398" y="2365829"/>
              <a:chExt cx="356015" cy="323082"/>
            </a:xfrm>
          </p:grpSpPr>
          <p:sp>
            <p:nvSpPr>
              <p:cNvPr id="197" name="Oval 20">
                <a:extLst>
                  <a:ext uri="{FF2B5EF4-FFF2-40B4-BE49-F238E27FC236}">
                    <a16:creationId xmlns:a16="http://schemas.microsoft.com/office/drawing/2014/main" id="{5700203E-4946-4649-9D15-317CDA6765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Zone de texte 30">
                <a:extLst>
                  <a:ext uri="{FF2B5EF4-FFF2-40B4-BE49-F238E27FC236}">
                    <a16:creationId xmlns:a16="http://schemas.microsoft.com/office/drawing/2014/main" id="{7F4FF07C-178E-426F-B75E-9B6E54E5FF5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94" name="Groupe 193">
              <a:extLst>
                <a:ext uri="{FF2B5EF4-FFF2-40B4-BE49-F238E27FC236}">
                  <a16:creationId xmlns:a16="http://schemas.microsoft.com/office/drawing/2014/main" id="{22B9300B-168C-4528-AE26-9361EE99100F}"/>
                </a:ext>
              </a:extLst>
            </p:cNvPr>
            <p:cNvGrpSpPr>
              <a:grpSpLocks noChangeAspect="1"/>
            </p:cNvGrpSpPr>
            <p:nvPr/>
          </p:nvGrpSpPr>
          <p:grpSpPr>
            <a:xfrm rot="21292760">
              <a:off x="2378327" y="4948571"/>
              <a:ext cx="360000" cy="332615"/>
              <a:chOff x="2965398" y="2365829"/>
              <a:chExt cx="356015" cy="323082"/>
            </a:xfrm>
          </p:grpSpPr>
          <p:sp>
            <p:nvSpPr>
              <p:cNvPr id="195" name="Oval 20">
                <a:extLst>
                  <a:ext uri="{FF2B5EF4-FFF2-40B4-BE49-F238E27FC236}">
                    <a16:creationId xmlns:a16="http://schemas.microsoft.com/office/drawing/2014/main" id="{5C7E38FD-7587-44AF-B997-D409917AAD97}"/>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Zone de texte 30">
                <a:extLst>
                  <a:ext uri="{FF2B5EF4-FFF2-40B4-BE49-F238E27FC236}">
                    <a16:creationId xmlns:a16="http://schemas.microsoft.com/office/drawing/2014/main" id="{8BD4BBB2-64CD-4EA3-9702-4EFDF4C3FCED}"/>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pic>
        <p:nvPicPr>
          <p:cNvPr id="11" name="Image 10">
            <a:extLst>
              <a:ext uri="{FF2B5EF4-FFF2-40B4-BE49-F238E27FC236}">
                <a16:creationId xmlns:a16="http://schemas.microsoft.com/office/drawing/2014/main" id="{07C7D15A-0534-4D4C-AB5B-71187E192DD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80465" y="3776845"/>
            <a:ext cx="2497770" cy="2474909"/>
          </a:xfrm>
          <a:prstGeom prst="rect">
            <a:avLst/>
          </a:prstGeom>
        </p:spPr>
      </p:pic>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10"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11"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12" cstate="screen">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72" name="Connecteur : en angle 171">
            <a:extLst>
              <a:ext uri="{FF2B5EF4-FFF2-40B4-BE49-F238E27FC236}">
                <a16:creationId xmlns:a16="http://schemas.microsoft.com/office/drawing/2014/main" id="{E1AAA40D-2B0E-4E09-8B04-F206D1BA600E}"/>
              </a:ext>
            </a:extLst>
          </p:cNvPr>
          <p:cNvCxnSpPr>
            <a:cxnSpLocks/>
          </p:cNvCxnSpPr>
          <p:nvPr/>
        </p:nvCxnSpPr>
        <p:spPr>
          <a:xfrm rot="5400000" flipH="1" flipV="1">
            <a:off x="5383362" y="1366960"/>
            <a:ext cx="570817" cy="422162"/>
          </a:xfrm>
          <a:prstGeom prst="bentConnector3">
            <a:avLst>
              <a:gd name="adj1" fmla="val 3519"/>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202" name="Connecteur : en angle 201">
            <a:extLst>
              <a:ext uri="{FF2B5EF4-FFF2-40B4-BE49-F238E27FC236}">
                <a16:creationId xmlns:a16="http://schemas.microsoft.com/office/drawing/2014/main" id="{6D2FF1BA-7536-479D-A387-92E251A1AF3C}"/>
              </a:ext>
            </a:extLst>
          </p:cNvPr>
          <p:cNvCxnSpPr>
            <a:cxnSpLocks/>
          </p:cNvCxnSpPr>
          <p:nvPr/>
        </p:nvCxnSpPr>
        <p:spPr>
          <a:xfrm rot="5400000" flipH="1" flipV="1">
            <a:off x="5388519" y="1359928"/>
            <a:ext cx="1096800" cy="958077"/>
          </a:xfrm>
          <a:prstGeom prst="bentConnector3">
            <a:avLst>
              <a:gd name="adj1" fmla="val 1793"/>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E5761B4A-28E9-4702-96D2-38DB266EC8B3}"/>
              </a:ext>
            </a:extLst>
          </p:cNvPr>
          <p:cNvGrpSpPr/>
          <p:nvPr/>
        </p:nvGrpSpPr>
        <p:grpSpPr>
          <a:xfrm>
            <a:off x="1155422" y="3657600"/>
            <a:ext cx="2169730" cy="2454088"/>
            <a:chOff x="1155422" y="3657600"/>
            <a:chExt cx="2169730" cy="2454088"/>
          </a:xfrm>
        </p:grpSpPr>
        <p:pic>
          <p:nvPicPr>
            <p:cNvPr id="8" name="Image 7">
              <a:extLst>
                <a:ext uri="{FF2B5EF4-FFF2-40B4-BE49-F238E27FC236}">
                  <a16:creationId xmlns:a16="http://schemas.microsoft.com/office/drawing/2014/main" id="{874E8D99-B044-4060-B74B-0C56AC68FB5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55422" y="3657600"/>
              <a:ext cx="2169730" cy="2454088"/>
            </a:xfrm>
            <a:prstGeom prst="rect">
              <a:avLst/>
            </a:prstGeom>
          </p:spPr>
        </p:pic>
        <p:grpSp>
          <p:nvGrpSpPr>
            <p:cNvPr id="119" name="Groupe 118">
              <a:extLst>
                <a:ext uri="{FF2B5EF4-FFF2-40B4-BE49-F238E27FC236}">
                  <a16:creationId xmlns:a16="http://schemas.microsoft.com/office/drawing/2014/main" id="{D78BDFB1-F4C7-4CA9-BE54-199B334B366B}"/>
                </a:ext>
              </a:extLst>
            </p:cNvPr>
            <p:cNvGrpSpPr>
              <a:grpSpLocks noChangeAspect="1"/>
            </p:cNvGrpSpPr>
            <p:nvPr/>
          </p:nvGrpSpPr>
          <p:grpSpPr>
            <a:xfrm rot="21292760">
              <a:off x="2445869" y="4282530"/>
              <a:ext cx="432000" cy="399138"/>
              <a:chOff x="2965398" y="2365829"/>
              <a:chExt cx="356015" cy="323082"/>
            </a:xfrm>
          </p:grpSpPr>
          <p:sp>
            <p:nvSpPr>
              <p:cNvPr id="120" name="Oval 20">
                <a:extLst>
                  <a:ext uri="{FF2B5EF4-FFF2-40B4-BE49-F238E27FC236}">
                    <a16:creationId xmlns:a16="http://schemas.microsoft.com/office/drawing/2014/main" id="{6ECEF5F0-463A-4AA1-8E33-D50F624E563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Zone de texte 30">
                <a:extLst>
                  <a:ext uri="{FF2B5EF4-FFF2-40B4-BE49-F238E27FC236}">
                    <a16:creationId xmlns:a16="http://schemas.microsoft.com/office/drawing/2014/main" id="{D3B5CA18-720D-4EBD-8ACE-159523E93E66}"/>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cxnSp>
        <p:nvCxnSpPr>
          <p:cNvPr id="123" name="Connecteur : en angle 122">
            <a:extLst>
              <a:ext uri="{FF2B5EF4-FFF2-40B4-BE49-F238E27FC236}">
                <a16:creationId xmlns:a16="http://schemas.microsoft.com/office/drawing/2014/main" id="{7B10C360-164A-4432-91B7-318FFFE46E81}"/>
              </a:ext>
            </a:extLst>
          </p:cNvPr>
          <p:cNvCxnSpPr>
            <a:cxnSpLocks/>
          </p:cNvCxnSpPr>
          <p:nvPr/>
        </p:nvCxnSpPr>
        <p:spPr>
          <a:xfrm rot="5400000" flipH="1" flipV="1">
            <a:off x="5393667" y="1331824"/>
            <a:ext cx="1640527" cy="1512000"/>
          </a:xfrm>
          <a:prstGeom prst="bentConnector3">
            <a:avLst>
              <a:gd name="adj1" fmla="val 37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pic>
        <p:nvPicPr>
          <p:cNvPr id="15" name="Image 14">
            <a:extLst>
              <a:ext uri="{FF2B5EF4-FFF2-40B4-BE49-F238E27FC236}">
                <a16:creationId xmlns:a16="http://schemas.microsoft.com/office/drawing/2014/main" id="{C47B0A73-7003-4D16-AACD-F8811A314F11}"/>
              </a:ext>
            </a:extLst>
          </p:cNvPr>
          <p:cNvPicPr>
            <a:picLocks noChangeAspect="1"/>
          </p:cNvPicPr>
          <p:nvPr/>
        </p:nvPicPr>
        <p:blipFill>
          <a:blip r:embed="rId16" cstate="screen">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a:ext>
            </a:extLst>
          </a:blip>
          <a:stretch>
            <a:fillRect/>
          </a:stretch>
        </p:blipFill>
        <p:spPr>
          <a:xfrm>
            <a:off x="810491" y="3657599"/>
            <a:ext cx="2582140" cy="2576945"/>
          </a:xfrm>
          <a:prstGeom prst="rect">
            <a:avLst/>
          </a:prstGeom>
        </p:spPr>
      </p:pic>
      <p:grpSp>
        <p:nvGrpSpPr>
          <p:cNvPr id="130" name="Groupe 129">
            <a:extLst>
              <a:ext uri="{FF2B5EF4-FFF2-40B4-BE49-F238E27FC236}">
                <a16:creationId xmlns:a16="http://schemas.microsoft.com/office/drawing/2014/main" id="{0A229BC6-2A5C-46F7-AC02-1EFA4DB54047}"/>
              </a:ext>
            </a:extLst>
          </p:cNvPr>
          <p:cNvGrpSpPr>
            <a:grpSpLocks noChangeAspect="1"/>
          </p:cNvGrpSpPr>
          <p:nvPr/>
        </p:nvGrpSpPr>
        <p:grpSpPr>
          <a:xfrm rot="21292760">
            <a:off x="1557670" y="5287335"/>
            <a:ext cx="360000" cy="332615"/>
            <a:chOff x="2965398" y="2365829"/>
            <a:chExt cx="356015" cy="323082"/>
          </a:xfrm>
        </p:grpSpPr>
        <p:sp>
          <p:nvSpPr>
            <p:cNvPr id="139" name="Oval 20">
              <a:extLst>
                <a:ext uri="{FF2B5EF4-FFF2-40B4-BE49-F238E27FC236}">
                  <a16:creationId xmlns:a16="http://schemas.microsoft.com/office/drawing/2014/main" id="{BD44B844-FE70-47A2-9079-ACCC8ADE62A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40" name="Zone de texte 30">
              <a:extLst>
                <a:ext uri="{FF2B5EF4-FFF2-40B4-BE49-F238E27FC236}">
                  <a16:creationId xmlns:a16="http://schemas.microsoft.com/office/drawing/2014/main" id="{AB5CAFBE-B858-4C7B-9271-9E8C37F5DF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31" name="Groupe 130">
            <a:extLst>
              <a:ext uri="{FF2B5EF4-FFF2-40B4-BE49-F238E27FC236}">
                <a16:creationId xmlns:a16="http://schemas.microsoft.com/office/drawing/2014/main" id="{69775AEB-7251-4AF2-AF51-EF8E904CC5F8}"/>
              </a:ext>
            </a:extLst>
          </p:cNvPr>
          <p:cNvGrpSpPr>
            <a:grpSpLocks noChangeAspect="1"/>
          </p:cNvGrpSpPr>
          <p:nvPr/>
        </p:nvGrpSpPr>
        <p:grpSpPr>
          <a:xfrm rot="21292760">
            <a:off x="2449537" y="5273367"/>
            <a:ext cx="360000" cy="332615"/>
            <a:chOff x="2965398" y="2365829"/>
            <a:chExt cx="356015" cy="323082"/>
          </a:xfrm>
        </p:grpSpPr>
        <p:sp>
          <p:nvSpPr>
            <p:cNvPr id="137" name="Oval 20">
              <a:extLst>
                <a:ext uri="{FF2B5EF4-FFF2-40B4-BE49-F238E27FC236}">
                  <a16:creationId xmlns:a16="http://schemas.microsoft.com/office/drawing/2014/main" id="{1D80F549-A69E-4778-A8A2-94CCECB6034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38" name="Zone de texte 30">
              <a:extLst>
                <a:ext uri="{FF2B5EF4-FFF2-40B4-BE49-F238E27FC236}">
                  <a16:creationId xmlns:a16="http://schemas.microsoft.com/office/drawing/2014/main" id="{2675A7FE-458E-460F-AEBD-A68FAA28CC32}"/>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75" name="Groupe 174">
            <a:extLst>
              <a:ext uri="{FF2B5EF4-FFF2-40B4-BE49-F238E27FC236}">
                <a16:creationId xmlns:a16="http://schemas.microsoft.com/office/drawing/2014/main" id="{DB5A6471-792F-4D88-BFD4-7C0B53510AD3}"/>
              </a:ext>
            </a:extLst>
          </p:cNvPr>
          <p:cNvGrpSpPr/>
          <p:nvPr/>
        </p:nvGrpSpPr>
        <p:grpSpPr>
          <a:xfrm>
            <a:off x="1936908" y="4917456"/>
            <a:ext cx="719997" cy="399143"/>
            <a:chOff x="1132566" y="2877785"/>
            <a:chExt cx="719997" cy="399143"/>
          </a:xfrm>
        </p:grpSpPr>
        <p:sp>
          <p:nvSpPr>
            <p:cNvPr id="176" name="Ellipse 175">
              <a:extLst>
                <a:ext uri="{FF2B5EF4-FFF2-40B4-BE49-F238E27FC236}">
                  <a16:creationId xmlns:a16="http://schemas.microsoft.com/office/drawing/2014/main" id="{EB5D2D94-1E3B-43C5-BC2A-99AD88C21CC7}"/>
                </a:ext>
              </a:extLst>
            </p:cNvPr>
            <p:cNvSpPr/>
            <p:nvPr/>
          </p:nvSpPr>
          <p:spPr>
            <a:xfrm>
              <a:off x="1132566" y="2956635"/>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Oval 20">
              <a:extLst>
                <a:ext uri="{FF2B5EF4-FFF2-40B4-BE49-F238E27FC236}">
                  <a16:creationId xmlns:a16="http://schemas.microsoft.com/office/drawing/2014/main" id="{A90DCAAD-4002-4CDF-A7EC-F76081D8F0B0}"/>
                </a:ext>
              </a:extLst>
            </p:cNvPr>
            <p:cNvSpPr>
              <a:spLocks noChangeAspect="1" noChangeArrowheads="1"/>
            </p:cNvSpPr>
            <p:nvPr/>
          </p:nvSpPr>
          <p:spPr bwMode="auto">
            <a:xfrm rot="20510333">
              <a:off x="1476033" y="2877785"/>
              <a:ext cx="316906" cy="3178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Zone de texte 30">
              <a:extLst>
                <a:ext uri="{FF2B5EF4-FFF2-40B4-BE49-F238E27FC236}">
                  <a16:creationId xmlns:a16="http://schemas.microsoft.com/office/drawing/2014/main" id="{3B1B6E52-1439-493D-A11D-C71DCE980678}"/>
                </a:ext>
              </a:extLst>
            </p:cNvPr>
            <p:cNvSpPr txBox="1"/>
            <p:nvPr/>
          </p:nvSpPr>
          <p:spPr>
            <a:xfrm>
              <a:off x="1420563" y="2891890"/>
              <a:ext cx="432000" cy="38503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6" name="Groupe 115">
            <a:extLst>
              <a:ext uri="{FF2B5EF4-FFF2-40B4-BE49-F238E27FC236}">
                <a16:creationId xmlns:a16="http://schemas.microsoft.com/office/drawing/2014/main" id="{C9185BBC-64BB-47EC-BEB2-F7456D293CAA}"/>
              </a:ext>
            </a:extLst>
          </p:cNvPr>
          <p:cNvGrpSpPr>
            <a:grpSpLocks noChangeAspect="1"/>
          </p:cNvGrpSpPr>
          <p:nvPr/>
        </p:nvGrpSpPr>
        <p:grpSpPr>
          <a:xfrm rot="21292760">
            <a:off x="2453761" y="4277956"/>
            <a:ext cx="432000" cy="399138"/>
            <a:chOff x="2965398" y="2365829"/>
            <a:chExt cx="356015" cy="323082"/>
          </a:xfrm>
        </p:grpSpPr>
        <p:sp>
          <p:nvSpPr>
            <p:cNvPr id="117" name="Oval 20">
              <a:extLst>
                <a:ext uri="{FF2B5EF4-FFF2-40B4-BE49-F238E27FC236}">
                  <a16:creationId xmlns:a16="http://schemas.microsoft.com/office/drawing/2014/main" id="{42277071-E402-469C-B9C8-3C145B9BDE9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0A1DB564-3A84-44C7-A3BF-F667F648723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29" name="Groupe 128">
            <a:extLst>
              <a:ext uri="{FF2B5EF4-FFF2-40B4-BE49-F238E27FC236}">
                <a16:creationId xmlns:a16="http://schemas.microsoft.com/office/drawing/2014/main" id="{B04D204C-1C0B-4D8F-8AFE-A8B9F3CB9493}"/>
              </a:ext>
            </a:extLst>
          </p:cNvPr>
          <p:cNvGrpSpPr>
            <a:grpSpLocks noChangeAspect="1"/>
          </p:cNvGrpSpPr>
          <p:nvPr/>
        </p:nvGrpSpPr>
        <p:grpSpPr>
          <a:xfrm rot="21292760">
            <a:off x="2348693" y="6089867"/>
            <a:ext cx="432000" cy="399138"/>
            <a:chOff x="2965398" y="2365829"/>
            <a:chExt cx="356015" cy="323082"/>
          </a:xfrm>
        </p:grpSpPr>
        <p:sp>
          <p:nvSpPr>
            <p:cNvPr id="141" name="Oval 20">
              <a:extLst>
                <a:ext uri="{FF2B5EF4-FFF2-40B4-BE49-F238E27FC236}">
                  <a16:creationId xmlns:a16="http://schemas.microsoft.com/office/drawing/2014/main" id="{97C9E19D-7832-476D-9C7A-89E066BA325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1233FA24-BEB7-40C0-B9F4-F26BBCAE70F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cxnSp>
        <p:nvCxnSpPr>
          <p:cNvPr id="152" name="Connecteur : en angle 151">
            <a:extLst>
              <a:ext uri="{FF2B5EF4-FFF2-40B4-BE49-F238E27FC236}">
                <a16:creationId xmlns:a16="http://schemas.microsoft.com/office/drawing/2014/main" id="{79A03996-FC6B-4EBD-8B0B-FC7B87718685}"/>
              </a:ext>
            </a:extLst>
          </p:cNvPr>
          <p:cNvCxnSpPr>
            <a:cxnSpLocks/>
          </p:cNvCxnSpPr>
          <p:nvPr/>
        </p:nvCxnSpPr>
        <p:spPr>
          <a:xfrm rot="5400000" flipH="1" flipV="1">
            <a:off x="5403874" y="1303901"/>
            <a:ext cx="2160000" cy="2052000"/>
          </a:xfrm>
          <a:prstGeom prst="bentConnector3">
            <a:avLst>
              <a:gd name="adj1" fmla="val 51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pic>
        <p:nvPicPr>
          <p:cNvPr id="5" name="Image 4">
            <a:extLst>
              <a:ext uri="{FF2B5EF4-FFF2-40B4-BE49-F238E27FC236}">
                <a16:creationId xmlns:a16="http://schemas.microsoft.com/office/drawing/2014/main" id="{D838385E-67B2-4832-B57E-CF5FF78CC0AE}"/>
              </a:ext>
            </a:extLst>
          </p:cNvPr>
          <p:cNvPicPr>
            <a:picLocks noChangeAspect="1"/>
          </p:cNvPicPr>
          <p:nvPr/>
        </p:nvPicPr>
        <p:blipFill>
          <a:blip r:embed="rId18" cstate="screen">
            <a:extLst>
              <a:ext uri="{BEBA8EAE-BF5A-486C-A8C5-ECC9F3942E4B}">
                <a14:imgProps xmlns:a14="http://schemas.microsoft.com/office/drawing/2010/main">
                  <a14:imgLayer r:embed="rId19">
                    <a14:imgEffect>
                      <a14:sharpenSoften amount="25000"/>
                    </a14:imgEffect>
                  </a14:imgLayer>
                </a14:imgProps>
              </a:ext>
              <a:ext uri="{28A0092B-C50C-407E-A947-70E740481C1C}">
                <a14:useLocalDpi xmlns:a14="http://schemas.microsoft.com/office/drawing/2010/main"/>
              </a:ext>
            </a:extLst>
          </a:blip>
          <a:stretch>
            <a:fillRect/>
          </a:stretch>
        </p:blipFill>
        <p:spPr>
          <a:xfrm>
            <a:off x="1467012" y="3743011"/>
            <a:ext cx="1517348" cy="422031"/>
          </a:xfrm>
          <a:prstGeom prst="rect">
            <a:avLst/>
          </a:prstGeom>
        </p:spPr>
      </p:pic>
      <p:grpSp>
        <p:nvGrpSpPr>
          <p:cNvPr id="105" name="Groupe 104">
            <a:extLst>
              <a:ext uri="{FF2B5EF4-FFF2-40B4-BE49-F238E27FC236}">
                <a16:creationId xmlns:a16="http://schemas.microsoft.com/office/drawing/2014/main" id="{DB1F0C88-34AF-4CFE-8083-4BA7610B2619}"/>
              </a:ext>
            </a:extLst>
          </p:cNvPr>
          <p:cNvGrpSpPr>
            <a:grpSpLocks noChangeAspect="1"/>
          </p:cNvGrpSpPr>
          <p:nvPr/>
        </p:nvGrpSpPr>
        <p:grpSpPr>
          <a:xfrm rot="21292760">
            <a:off x="1895212" y="3595317"/>
            <a:ext cx="360000" cy="332615"/>
            <a:chOff x="2965398" y="2365829"/>
            <a:chExt cx="356015" cy="323082"/>
          </a:xfrm>
        </p:grpSpPr>
        <p:sp>
          <p:nvSpPr>
            <p:cNvPr id="109" name="Oval 20">
              <a:extLst>
                <a:ext uri="{FF2B5EF4-FFF2-40B4-BE49-F238E27FC236}">
                  <a16:creationId xmlns:a16="http://schemas.microsoft.com/office/drawing/2014/main" id="{EA4C4EC8-D57D-4C28-B18F-495EEF5085D3}"/>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Zone de texte 30">
              <a:extLst>
                <a:ext uri="{FF2B5EF4-FFF2-40B4-BE49-F238E27FC236}">
                  <a16:creationId xmlns:a16="http://schemas.microsoft.com/office/drawing/2014/main" id="{241515DE-B5E8-4868-A180-59A0AA0B1A2F}"/>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6</a:t>
              </a:r>
            </a:p>
          </p:txBody>
        </p:sp>
      </p:grpSp>
      <p:pic>
        <p:nvPicPr>
          <p:cNvPr id="124" name="Image 123">
            <a:extLst>
              <a:ext uri="{FF2B5EF4-FFF2-40B4-BE49-F238E27FC236}">
                <a16:creationId xmlns:a16="http://schemas.microsoft.com/office/drawing/2014/main" id="{22BEDDA3-93B2-4254-807C-84ADFC7CC4F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4738255">
            <a:off x="929692" y="4258296"/>
            <a:ext cx="917485" cy="917485"/>
          </a:xfrm>
          <a:prstGeom prst="rect">
            <a:avLst/>
          </a:prstGeom>
        </p:spPr>
      </p:pic>
      <p:cxnSp>
        <p:nvCxnSpPr>
          <p:cNvPr id="128" name="Connecteur : en angle 127">
            <a:extLst>
              <a:ext uri="{FF2B5EF4-FFF2-40B4-BE49-F238E27FC236}">
                <a16:creationId xmlns:a16="http://schemas.microsoft.com/office/drawing/2014/main" id="{3508931E-C89C-4CD3-BBC8-9D3305DA41D9}"/>
              </a:ext>
            </a:extLst>
          </p:cNvPr>
          <p:cNvCxnSpPr>
            <a:cxnSpLocks/>
          </p:cNvCxnSpPr>
          <p:nvPr/>
        </p:nvCxnSpPr>
        <p:spPr>
          <a:xfrm rot="5400000" flipH="1" flipV="1">
            <a:off x="5388259" y="1333418"/>
            <a:ext cx="2694924" cy="2581379"/>
          </a:xfrm>
          <a:prstGeom prst="bentConnector3">
            <a:avLst>
              <a:gd name="adj1" fmla="val 548"/>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pic>
        <p:nvPicPr>
          <p:cNvPr id="2" name="Image 1">
            <a:extLst>
              <a:ext uri="{FF2B5EF4-FFF2-40B4-BE49-F238E27FC236}">
                <a16:creationId xmlns:a16="http://schemas.microsoft.com/office/drawing/2014/main" id="{3A679966-F244-416A-9BE7-BCACA298E17D}"/>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7966598" y="3587456"/>
            <a:ext cx="1826477" cy="1925176"/>
          </a:xfrm>
          <a:prstGeom prst="rect">
            <a:avLst/>
          </a:prstGeom>
        </p:spPr>
      </p:pic>
      <p:grpSp>
        <p:nvGrpSpPr>
          <p:cNvPr id="147" name="Groupe 146">
            <a:extLst>
              <a:ext uri="{FF2B5EF4-FFF2-40B4-BE49-F238E27FC236}">
                <a16:creationId xmlns:a16="http://schemas.microsoft.com/office/drawing/2014/main" id="{1D681707-27FC-4D68-985F-733877DBE9C1}"/>
              </a:ext>
            </a:extLst>
          </p:cNvPr>
          <p:cNvGrpSpPr>
            <a:grpSpLocks noChangeAspect="1"/>
          </p:cNvGrpSpPr>
          <p:nvPr/>
        </p:nvGrpSpPr>
        <p:grpSpPr>
          <a:xfrm rot="21292760">
            <a:off x="9100224" y="3888687"/>
            <a:ext cx="360000" cy="332615"/>
            <a:chOff x="2965398" y="2365829"/>
            <a:chExt cx="356015" cy="323082"/>
          </a:xfrm>
        </p:grpSpPr>
        <p:sp>
          <p:nvSpPr>
            <p:cNvPr id="148" name="Oval 20">
              <a:extLst>
                <a:ext uri="{FF2B5EF4-FFF2-40B4-BE49-F238E27FC236}">
                  <a16:creationId xmlns:a16="http://schemas.microsoft.com/office/drawing/2014/main" id="{817F513D-0FCD-4535-B19B-407DB98ABF7F}"/>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Zone de texte 30">
              <a:extLst>
                <a:ext uri="{FF2B5EF4-FFF2-40B4-BE49-F238E27FC236}">
                  <a16:creationId xmlns:a16="http://schemas.microsoft.com/office/drawing/2014/main" id="{5B0EE03F-44E8-440C-9066-820DBC0313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223" name="Groupe 222">
            <a:extLst>
              <a:ext uri="{FF2B5EF4-FFF2-40B4-BE49-F238E27FC236}">
                <a16:creationId xmlns:a16="http://schemas.microsoft.com/office/drawing/2014/main" id="{E8270395-8DE8-41AE-9A15-BF251AC6B128}"/>
              </a:ext>
            </a:extLst>
          </p:cNvPr>
          <p:cNvGrpSpPr>
            <a:grpSpLocks noChangeAspect="1"/>
          </p:cNvGrpSpPr>
          <p:nvPr/>
        </p:nvGrpSpPr>
        <p:grpSpPr>
          <a:xfrm rot="21292760">
            <a:off x="8664321" y="3845249"/>
            <a:ext cx="360000" cy="332615"/>
            <a:chOff x="2965398" y="2365829"/>
            <a:chExt cx="356015" cy="323082"/>
          </a:xfrm>
        </p:grpSpPr>
        <p:sp>
          <p:nvSpPr>
            <p:cNvPr id="224" name="Oval 20">
              <a:extLst>
                <a:ext uri="{FF2B5EF4-FFF2-40B4-BE49-F238E27FC236}">
                  <a16:creationId xmlns:a16="http://schemas.microsoft.com/office/drawing/2014/main" id="{4B6EBDE7-0AF3-4DEA-87F5-AFE84C4C1425}"/>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Zone de texte 30">
              <a:extLst>
                <a:ext uri="{FF2B5EF4-FFF2-40B4-BE49-F238E27FC236}">
                  <a16:creationId xmlns:a16="http://schemas.microsoft.com/office/drawing/2014/main" id="{463D4ED9-6145-4100-968D-E6A1C10386D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ar-TN" sz="1600" b="1" i="0" u="none" strike="noStrike" kern="1200" cap="none" spc="0" normalizeH="0" baseline="0" noProof="0" dirty="0">
                  <a:ln>
                    <a:noFill/>
                  </a:ln>
                  <a:solidFill>
                    <a:srgbClr val="000000"/>
                  </a:solidFill>
                  <a:effectLst/>
                  <a:uLnTx/>
                  <a:uFillTx/>
                  <a:latin typeface="Calibri" panose="020F0502020204030204" pitchFamily="34" charset="0"/>
                  <a:cs typeface="+mn-cs"/>
                </a:rPr>
                <a:t>7</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grpSp>
      <p:pic>
        <p:nvPicPr>
          <p:cNvPr id="132" name="Image 131">
            <a:extLst>
              <a:ext uri="{FF2B5EF4-FFF2-40B4-BE49-F238E27FC236}">
                <a16:creationId xmlns:a16="http://schemas.microsoft.com/office/drawing/2014/main" id="{A81725FF-BD08-4BDF-AFD3-CCDBA92DE30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4738255">
            <a:off x="3222963" y="4945585"/>
            <a:ext cx="917485" cy="917485"/>
          </a:xfrm>
          <a:prstGeom prst="rect">
            <a:avLst/>
          </a:prstGeom>
        </p:spPr>
      </p:pic>
      <p:cxnSp>
        <p:nvCxnSpPr>
          <p:cNvPr id="133" name="Connecteur : en angle 132">
            <a:extLst>
              <a:ext uri="{FF2B5EF4-FFF2-40B4-BE49-F238E27FC236}">
                <a16:creationId xmlns:a16="http://schemas.microsoft.com/office/drawing/2014/main" id="{04B3A9F9-660A-4992-99F8-DC304F465011}"/>
              </a:ext>
            </a:extLst>
          </p:cNvPr>
          <p:cNvCxnSpPr>
            <a:cxnSpLocks/>
          </p:cNvCxnSpPr>
          <p:nvPr/>
        </p:nvCxnSpPr>
        <p:spPr>
          <a:xfrm rot="5400000" flipH="1" flipV="1">
            <a:off x="7103313" y="2478770"/>
            <a:ext cx="3222842" cy="765104"/>
          </a:xfrm>
          <a:prstGeom prst="bentConnector3">
            <a:avLst>
              <a:gd name="adj1" fmla="val 10"/>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069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29167E-6 -1.48148E-6 L 0.26875 -0.08356 " pathEditMode="relative" rAng="0" ptsTypes="AA">
                                      <p:cBhvr>
                                        <p:cTn id="8" dur="2000" fill="hold"/>
                                        <p:tgtEl>
                                          <p:spTgt spid="124"/>
                                        </p:tgtEl>
                                        <p:attrNameLst>
                                          <p:attrName>ppt_x</p:attrName>
                                          <p:attrName>ppt_y</p:attrName>
                                        </p:attrNameLst>
                                      </p:cBhvr>
                                      <p:rCtr x="13438" y="-419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wipe(down)">
                                      <p:cBhvr>
                                        <p:cTn id="13" dur="2000"/>
                                        <p:tgtEl>
                                          <p:spTgt spid="128"/>
                                        </p:tgtEl>
                                      </p:cBhvr>
                                    </p:animEffec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05"/>
                                        </p:tgtEl>
                                      </p:cBhvr>
                                    </p:animEffect>
                                    <p:set>
                                      <p:cBhvr>
                                        <p:cTn id="17" dur="1" fill="hold">
                                          <p:stCondLst>
                                            <p:cond delay="499"/>
                                          </p:stCondLst>
                                        </p:cTn>
                                        <p:tgtEl>
                                          <p:spTgt spid="10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79167E-6 4.07407E-6 L -0.53217 -0.20857 " pathEditMode="relative" rAng="0" ptsTypes="AA">
                                      <p:cBhvr>
                                        <p:cTn id="21" dur="2000" fill="hold"/>
                                        <p:tgtEl>
                                          <p:spTgt spid="2"/>
                                        </p:tgtEl>
                                        <p:attrNameLst>
                                          <p:attrName>ppt_x</p:attrName>
                                          <p:attrName>ppt_y</p:attrName>
                                        </p:attrNameLst>
                                      </p:cBhvr>
                                      <p:rCtr x="-26615" y="-10440"/>
                                    </p:animMotion>
                                  </p:childTnLst>
                                </p:cTn>
                              </p:par>
                              <p:par>
                                <p:cTn id="22" presetID="10" presetClass="exit" presetSubtype="0" fill="hold" nodeType="withEffect">
                                  <p:stCondLst>
                                    <p:cond delay="0"/>
                                  </p:stCondLst>
                                  <p:childTnLst>
                                    <p:animEffect transition="out" filter="fade">
                                      <p:cBhvr>
                                        <p:cTn id="23" dur="500"/>
                                        <p:tgtEl>
                                          <p:spTgt spid="124"/>
                                        </p:tgtEl>
                                      </p:cBhvr>
                                    </p:animEffect>
                                    <p:set>
                                      <p:cBhvr>
                                        <p:cTn id="24" dur="1" fill="hold">
                                          <p:stCondLst>
                                            <p:cond delay="499"/>
                                          </p:stCondLst>
                                        </p:cTn>
                                        <p:tgtEl>
                                          <p:spTgt spid="12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23"/>
                                        </p:tgtEl>
                                      </p:cBhvr>
                                    </p:animEffect>
                                    <p:set>
                                      <p:cBhvr>
                                        <p:cTn id="27" dur="1" fill="hold">
                                          <p:stCondLst>
                                            <p:cond delay="499"/>
                                          </p:stCondLst>
                                        </p:cTn>
                                        <p:tgtEl>
                                          <p:spTgt spid="22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7"/>
                                        </p:tgtEl>
                                      </p:cBhvr>
                                    </p:animEffect>
                                    <p:set>
                                      <p:cBhvr>
                                        <p:cTn id="30" dur="1" fill="hold">
                                          <p:stCondLst>
                                            <p:cond delay="499"/>
                                          </p:stCondLst>
                                        </p:cTn>
                                        <p:tgtEl>
                                          <p:spTgt spid="147"/>
                                        </p:tgtEl>
                                        <p:attrNameLst>
                                          <p:attrName>style.visibility</p:attrName>
                                        </p:attrNameLst>
                                      </p:cBhvr>
                                      <p:to>
                                        <p:strVal val="hidden"/>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3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3.125E-6 -2.96296E-6 L 0.31901 -0.09352 " pathEditMode="relative" rAng="0" ptsTypes="AA">
                                      <p:cBhvr>
                                        <p:cTn id="35" dur="2000" fill="hold"/>
                                        <p:tgtEl>
                                          <p:spTgt spid="132"/>
                                        </p:tgtEl>
                                        <p:attrNameLst>
                                          <p:attrName>ppt_x</p:attrName>
                                          <p:attrName>ppt_y</p:attrName>
                                        </p:attrNameLst>
                                      </p:cBhvr>
                                      <p:rCtr x="15951" y="-4676"/>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wipe(down)">
                                      <p:cBhvr>
                                        <p:cTn id="40" dur="2000"/>
                                        <p:tgtEl>
                                          <p:spTgt spid="133"/>
                                        </p:tgtEl>
                                      </p:cBhvr>
                                    </p:animEffect>
                                  </p:childTnLst>
                                </p:cTn>
                              </p:par>
                              <p:par>
                                <p:cTn id="41" presetID="10" presetClass="exit" presetSubtype="0" fill="hold" nodeType="withEffect">
                                  <p:stCondLst>
                                    <p:cond delay="0"/>
                                  </p:stCondLst>
                                  <p:childTnLst>
                                    <p:animEffect transition="out" filter="fade">
                                      <p:cBhvr>
                                        <p:cTn id="42" dur="500"/>
                                        <p:tgtEl>
                                          <p:spTgt spid="132"/>
                                        </p:tgtEl>
                                      </p:cBhvr>
                                    </p:animEffect>
                                    <p:set>
                                      <p:cBhvr>
                                        <p:cTn id="43" dur="1" fill="hold">
                                          <p:stCondLst>
                                            <p:cond delay="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Image 102">
            <a:extLst>
              <a:ext uri="{FF2B5EF4-FFF2-40B4-BE49-F238E27FC236}">
                <a16:creationId xmlns:a16="http://schemas.microsoft.com/office/drawing/2014/main" id="{C1AAF224-31DE-41C9-B164-FE4B54CBE570}"/>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826755" y="3229583"/>
            <a:ext cx="2733567" cy="3307404"/>
          </a:xfrm>
          <a:prstGeom prst="rect">
            <a:avLst/>
          </a:prstGeom>
        </p:spPr>
      </p:pic>
      <p:grpSp>
        <p:nvGrpSpPr>
          <p:cNvPr id="190" name="Groupe 189">
            <a:extLst>
              <a:ext uri="{FF2B5EF4-FFF2-40B4-BE49-F238E27FC236}">
                <a16:creationId xmlns:a16="http://schemas.microsoft.com/office/drawing/2014/main" id="{8C55889D-0D0B-4711-9118-D9ED3CDBAFD7}"/>
              </a:ext>
            </a:extLst>
          </p:cNvPr>
          <p:cNvGrpSpPr/>
          <p:nvPr/>
        </p:nvGrpSpPr>
        <p:grpSpPr>
          <a:xfrm>
            <a:off x="1549348" y="5273800"/>
            <a:ext cx="1251867" cy="1215638"/>
            <a:chOff x="1486460" y="4948571"/>
            <a:chExt cx="1251867" cy="1215638"/>
          </a:xfrm>
        </p:grpSpPr>
        <p:grpSp>
          <p:nvGrpSpPr>
            <p:cNvPr id="192" name="Groupe 191">
              <a:extLst>
                <a:ext uri="{FF2B5EF4-FFF2-40B4-BE49-F238E27FC236}">
                  <a16:creationId xmlns:a16="http://schemas.microsoft.com/office/drawing/2014/main" id="{C72A14FD-3312-41C6-B41A-656807F599AF}"/>
                </a:ext>
              </a:extLst>
            </p:cNvPr>
            <p:cNvGrpSpPr>
              <a:grpSpLocks noChangeAspect="1"/>
            </p:cNvGrpSpPr>
            <p:nvPr/>
          </p:nvGrpSpPr>
          <p:grpSpPr>
            <a:xfrm rot="21292760">
              <a:off x="2277483" y="5765071"/>
              <a:ext cx="432000" cy="399138"/>
              <a:chOff x="2965398" y="2365829"/>
              <a:chExt cx="356015" cy="323082"/>
            </a:xfrm>
          </p:grpSpPr>
          <p:sp>
            <p:nvSpPr>
              <p:cNvPr id="199" name="Oval 20">
                <a:extLst>
                  <a:ext uri="{FF2B5EF4-FFF2-40B4-BE49-F238E27FC236}">
                    <a16:creationId xmlns:a16="http://schemas.microsoft.com/office/drawing/2014/main" id="{DC08C75C-2796-4287-9E4E-F4A449A0A85D}"/>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Zone de texte 30">
                <a:extLst>
                  <a:ext uri="{FF2B5EF4-FFF2-40B4-BE49-F238E27FC236}">
                    <a16:creationId xmlns:a16="http://schemas.microsoft.com/office/drawing/2014/main" id="{3074798A-0708-4144-BDD0-26BB72876948}"/>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93" name="Groupe 192">
              <a:extLst>
                <a:ext uri="{FF2B5EF4-FFF2-40B4-BE49-F238E27FC236}">
                  <a16:creationId xmlns:a16="http://schemas.microsoft.com/office/drawing/2014/main" id="{EB57F2BF-71B9-44D3-90D6-2F80357643D9}"/>
                </a:ext>
              </a:extLst>
            </p:cNvPr>
            <p:cNvGrpSpPr>
              <a:grpSpLocks noChangeAspect="1"/>
            </p:cNvGrpSpPr>
            <p:nvPr/>
          </p:nvGrpSpPr>
          <p:grpSpPr>
            <a:xfrm rot="21292760">
              <a:off x="1486460" y="4962539"/>
              <a:ext cx="360000" cy="332615"/>
              <a:chOff x="2965398" y="2365829"/>
              <a:chExt cx="356015" cy="323082"/>
            </a:xfrm>
          </p:grpSpPr>
          <p:sp>
            <p:nvSpPr>
              <p:cNvPr id="197" name="Oval 20">
                <a:extLst>
                  <a:ext uri="{FF2B5EF4-FFF2-40B4-BE49-F238E27FC236}">
                    <a16:creationId xmlns:a16="http://schemas.microsoft.com/office/drawing/2014/main" id="{5700203E-4946-4649-9D15-317CDA67650E}"/>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Zone de texte 30">
                <a:extLst>
                  <a:ext uri="{FF2B5EF4-FFF2-40B4-BE49-F238E27FC236}">
                    <a16:creationId xmlns:a16="http://schemas.microsoft.com/office/drawing/2014/main" id="{7F4FF07C-178E-426F-B75E-9B6E54E5FF5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nvGrpSpPr>
            <p:cNvPr id="194" name="Groupe 193">
              <a:extLst>
                <a:ext uri="{FF2B5EF4-FFF2-40B4-BE49-F238E27FC236}">
                  <a16:creationId xmlns:a16="http://schemas.microsoft.com/office/drawing/2014/main" id="{22B9300B-168C-4528-AE26-9361EE99100F}"/>
                </a:ext>
              </a:extLst>
            </p:cNvPr>
            <p:cNvGrpSpPr>
              <a:grpSpLocks noChangeAspect="1"/>
            </p:cNvGrpSpPr>
            <p:nvPr/>
          </p:nvGrpSpPr>
          <p:grpSpPr>
            <a:xfrm rot="21292760">
              <a:off x="2378327" y="4948571"/>
              <a:ext cx="360000" cy="332615"/>
              <a:chOff x="2965398" y="2365829"/>
              <a:chExt cx="356015" cy="323082"/>
            </a:xfrm>
          </p:grpSpPr>
          <p:sp>
            <p:nvSpPr>
              <p:cNvPr id="195" name="Oval 20">
                <a:extLst>
                  <a:ext uri="{FF2B5EF4-FFF2-40B4-BE49-F238E27FC236}">
                    <a16:creationId xmlns:a16="http://schemas.microsoft.com/office/drawing/2014/main" id="{5C7E38FD-7587-44AF-B997-D409917AAD97}"/>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Zone de texte 30">
                <a:extLst>
                  <a:ext uri="{FF2B5EF4-FFF2-40B4-BE49-F238E27FC236}">
                    <a16:creationId xmlns:a16="http://schemas.microsoft.com/office/drawing/2014/main" id="{8BD4BBB2-64CD-4EA3-9702-4EFDF4C3FCED}"/>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2</a:t>
                </a:r>
              </a:p>
            </p:txBody>
          </p:sp>
        </p:grpSp>
      </p:grpSp>
      <p:grpSp>
        <p:nvGrpSpPr>
          <p:cNvPr id="22" name="Groupe 21">
            <a:extLst>
              <a:ext uri="{FF2B5EF4-FFF2-40B4-BE49-F238E27FC236}">
                <a16:creationId xmlns:a16="http://schemas.microsoft.com/office/drawing/2014/main" id="{598AB88B-E45E-454F-B73D-3FD5DC6224AD}"/>
              </a:ext>
            </a:extLst>
          </p:cNvPr>
          <p:cNvGrpSpPr/>
          <p:nvPr/>
        </p:nvGrpSpPr>
        <p:grpSpPr>
          <a:xfrm>
            <a:off x="5440554" y="1625408"/>
            <a:ext cx="6052747" cy="4536000"/>
            <a:chOff x="5065273" y="1858435"/>
            <a:chExt cx="6052747" cy="4536000"/>
          </a:xfrm>
        </p:grpSpPr>
        <p:grpSp>
          <p:nvGrpSpPr>
            <p:cNvPr id="23" name="Groupe 22">
              <a:extLst>
                <a:ext uri="{FF2B5EF4-FFF2-40B4-BE49-F238E27FC236}">
                  <a16:creationId xmlns:a16="http://schemas.microsoft.com/office/drawing/2014/main" id="{EFF72A2E-027D-4C7A-851C-C02D9F5290BF}"/>
                </a:ext>
              </a:extLst>
            </p:cNvPr>
            <p:cNvGrpSpPr/>
            <p:nvPr/>
          </p:nvGrpSpPr>
          <p:grpSpPr>
            <a:xfrm>
              <a:off x="5484638" y="1858435"/>
              <a:ext cx="5436000" cy="4536000"/>
              <a:chOff x="5514240" y="1858436"/>
              <a:chExt cx="5815218" cy="4428000"/>
            </a:xfrm>
          </p:grpSpPr>
          <p:cxnSp>
            <p:nvCxnSpPr>
              <p:cNvPr id="39" name="Connecteur droit 38">
                <a:extLst>
                  <a:ext uri="{FF2B5EF4-FFF2-40B4-BE49-F238E27FC236}">
                    <a16:creationId xmlns:a16="http://schemas.microsoft.com/office/drawing/2014/main" id="{2C73CE78-E03A-44E5-9DFA-0BAE5971F55D}"/>
                  </a:ext>
                </a:extLst>
              </p:cNvPr>
              <p:cNvCxnSpPr/>
              <p:nvPr/>
            </p:nvCxnSpPr>
            <p:spPr>
              <a:xfrm rot="5400000">
                <a:off x="620785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492ED70-999E-43D0-BB1D-85019EC06530}"/>
                  </a:ext>
                </a:extLst>
              </p:cNvPr>
              <p:cNvCxnSpPr/>
              <p:nvPr/>
            </p:nvCxnSpPr>
            <p:spPr>
              <a:xfrm rot="5400000">
                <a:off x="562632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9DCDCEC-0F9C-4678-A4F4-5CB11D26A864}"/>
                  </a:ext>
                </a:extLst>
              </p:cNvPr>
              <p:cNvCxnSpPr/>
              <p:nvPr/>
            </p:nvCxnSpPr>
            <p:spPr>
              <a:xfrm rot="5400000">
                <a:off x="504480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76329E1-B709-4C4E-81E6-7A10C77FAE87}"/>
                  </a:ext>
                </a:extLst>
              </p:cNvPr>
              <p:cNvCxnSpPr/>
              <p:nvPr/>
            </p:nvCxnSpPr>
            <p:spPr>
              <a:xfrm rot="5400000">
                <a:off x="446328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0439934-6B00-49EB-B11B-F165B9246288}"/>
                  </a:ext>
                </a:extLst>
              </p:cNvPr>
              <p:cNvCxnSpPr/>
              <p:nvPr/>
            </p:nvCxnSpPr>
            <p:spPr>
              <a:xfrm rot="5400000">
                <a:off x="388176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7A86A5E-BC68-4201-9661-9E4F54101D1D}"/>
                  </a:ext>
                </a:extLst>
              </p:cNvPr>
              <p:cNvCxnSpPr/>
              <p:nvPr/>
            </p:nvCxnSpPr>
            <p:spPr>
              <a:xfrm rot="5400000">
                <a:off x="3300240"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05151213-31A7-4ECC-8883-CCAF50070345}"/>
                  </a:ext>
                </a:extLst>
              </p:cNvPr>
              <p:cNvCxnSpPr/>
              <p:nvPr/>
            </p:nvCxnSpPr>
            <p:spPr>
              <a:xfrm rot="5400000">
                <a:off x="911545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6EA267-EC56-4E0A-A23F-2C32AF9A5182}"/>
                  </a:ext>
                </a:extLst>
              </p:cNvPr>
              <p:cNvCxnSpPr/>
              <p:nvPr/>
            </p:nvCxnSpPr>
            <p:spPr>
              <a:xfrm rot="5400000">
                <a:off x="8533938"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0FCA70A7-18C9-42C2-83B7-A3EBDDE28346}"/>
                  </a:ext>
                </a:extLst>
              </p:cNvPr>
              <p:cNvCxnSpPr/>
              <p:nvPr/>
            </p:nvCxnSpPr>
            <p:spPr>
              <a:xfrm rot="5400000">
                <a:off x="7952416"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44E58EE-7863-4905-B7A8-0ACE97204A01}"/>
                  </a:ext>
                </a:extLst>
              </p:cNvPr>
              <p:cNvCxnSpPr/>
              <p:nvPr/>
            </p:nvCxnSpPr>
            <p:spPr>
              <a:xfrm rot="5400000">
                <a:off x="7370894"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ABD3705-CAE1-4739-B3B2-B9D67AE3BA5A}"/>
                  </a:ext>
                </a:extLst>
              </p:cNvPr>
              <p:cNvCxnSpPr/>
              <p:nvPr/>
            </p:nvCxnSpPr>
            <p:spPr>
              <a:xfrm rot="5400000">
                <a:off x="6789372" y="4072436"/>
                <a:ext cx="4428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F64EC62-3BBD-48DB-BD58-F7731E8DEC7B}"/>
                </a:ext>
              </a:extLst>
            </p:cNvPr>
            <p:cNvGrpSpPr/>
            <p:nvPr/>
          </p:nvGrpSpPr>
          <p:grpSpPr>
            <a:xfrm>
              <a:off x="5065273" y="2076146"/>
              <a:ext cx="6052747" cy="4251802"/>
              <a:chOff x="5065273" y="2094086"/>
              <a:chExt cx="6480000" cy="4602158"/>
            </a:xfrm>
          </p:grpSpPr>
          <p:cxnSp>
            <p:nvCxnSpPr>
              <p:cNvPr id="28" name="Connecteur droit 27">
                <a:extLst>
                  <a:ext uri="{FF2B5EF4-FFF2-40B4-BE49-F238E27FC236}">
                    <a16:creationId xmlns:a16="http://schemas.microsoft.com/office/drawing/2014/main" id="{47316FC7-FB23-490F-AB1C-90C7F6B95001}"/>
                  </a:ext>
                </a:extLst>
              </p:cNvPr>
              <p:cNvCxnSpPr/>
              <p:nvPr/>
            </p:nvCxnSpPr>
            <p:spPr>
              <a:xfrm>
                <a:off x="5065273" y="5506208"/>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B7FFA44-12E8-46FE-8C2B-501458E0D8CA}"/>
                  </a:ext>
                </a:extLst>
              </p:cNvPr>
              <p:cNvCxnSpPr/>
              <p:nvPr/>
            </p:nvCxnSpPr>
            <p:spPr>
              <a:xfrm>
                <a:off x="5065273" y="6074892"/>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EE0167-312B-41C8-BCFC-53EC28593CC9}"/>
                  </a:ext>
                </a:extLst>
              </p:cNvPr>
              <p:cNvCxnSpPr/>
              <p:nvPr/>
            </p:nvCxnSpPr>
            <p:spPr>
              <a:xfrm>
                <a:off x="5065273" y="436883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47B3E6-C4EB-40AD-B917-C8B6A4F7CB1B}"/>
                  </a:ext>
                </a:extLst>
              </p:cNvPr>
              <p:cNvCxnSpPr/>
              <p:nvPr/>
            </p:nvCxnSpPr>
            <p:spPr>
              <a:xfrm>
                <a:off x="5065273" y="4937521"/>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F7F4BD2-8C7D-43DC-BA3D-04B673EC0AF9}"/>
                  </a:ext>
                </a:extLst>
              </p:cNvPr>
              <p:cNvCxnSpPr/>
              <p:nvPr/>
            </p:nvCxnSpPr>
            <p:spPr>
              <a:xfrm>
                <a:off x="5065273" y="3231460"/>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7D902F-B962-4620-8F34-B8AC265D6459}"/>
                  </a:ext>
                </a:extLst>
              </p:cNvPr>
              <p:cNvCxnSpPr/>
              <p:nvPr/>
            </p:nvCxnSpPr>
            <p:spPr>
              <a:xfrm>
                <a:off x="5065273" y="3800147"/>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006CD0-0C66-48A1-852D-FE744E83E807}"/>
                  </a:ext>
                </a:extLst>
              </p:cNvPr>
              <p:cNvCxnSpPr/>
              <p:nvPr/>
            </p:nvCxnSpPr>
            <p:spPr>
              <a:xfrm>
                <a:off x="5065273" y="2094086"/>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8FB432-BB88-4CCB-9338-EFF7B27D1389}"/>
                  </a:ext>
                </a:extLst>
              </p:cNvPr>
              <p:cNvCxnSpPr/>
              <p:nvPr/>
            </p:nvCxnSpPr>
            <p:spPr>
              <a:xfrm>
                <a:off x="5065273" y="2662773"/>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8C723F3-529F-4420-AB3F-327E7791A3DB}"/>
                  </a:ext>
                </a:extLst>
              </p:cNvPr>
              <p:cNvCxnSpPr/>
              <p:nvPr/>
            </p:nvCxnSpPr>
            <p:spPr>
              <a:xfrm>
                <a:off x="5065273" y="6696244"/>
                <a:ext cx="64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151" name="Image 150">
            <a:extLst>
              <a:ext uri="{FF2B5EF4-FFF2-40B4-BE49-F238E27FC236}">
                <a16:creationId xmlns:a16="http://schemas.microsoft.com/office/drawing/2014/main" id="{1FF27D2D-C415-40BF-9CBF-574D9EAD658E}"/>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0027096" y="3699482"/>
            <a:ext cx="2247702" cy="2804436"/>
          </a:xfrm>
          <a:prstGeom prst="rect">
            <a:avLst/>
          </a:prstGeom>
        </p:spPr>
      </p:pic>
      <p:pic>
        <p:nvPicPr>
          <p:cNvPr id="95" name="Image 94">
            <a:extLst>
              <a:ext uri="{FF2B5EF4-FFF2-40B4-BE49-F238E27FC236}">
                <a16:creationId xmlns:a16="http://schemas.microsoft.com/office/drawing/2014/main" id="{DC592646-6B7C-4F64-8EE2-BF141011EA2B}"/>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9761061" y="1319721"/>
            <a:ext cx="2645850" cy="10687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7"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33884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Déterminer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le graphe de montage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du mécanisme :</a:t>
            </a:r>
          </a:p>
        </p:txBody>
      </p:sp>
      <p:graphicFrame>
        <p:nvGraphicFramePr>
          <p:cNvPr id="52" name="Tableau 7">
            <a:extLst>
              <a:ext uri="{FF2B5EF4-FFF2-40B4-BE49-F238E27FC236}">
                <a16:creationId xmlns:a16="http://schemas.microsoft.com/office/drawing/2014/main" id="{6169F0E9-FF57-42D5-9906-9B01D8D942CF}"/>
              </a:ext>
            </a:extLst>
          </p:cNvPr>
          <p:cNvGraphicFramePr>
            <a:graphicFrameLocks noGrp="1"/>
          </p:cNvGraphicFramePr>
          <p:nvPr/>
        </p:nvGraphicFramePr>
        <p:xfrm>
          <a:off x="4884800" y="1036277"/>
          <a:ext cx="555754" cy="536769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555754">
                  <a:extLst>
                    <a:ext uri="{9D8B030D-6E8A-4147-A177-3AD203B41FA5}">
                      <a16:colId xmlns:a16="http://schemas.microsoft.com/office/drawing/2014/main" val="2580078500"/>
                    </a:ext>
                  </a:extLst>
                </a:gridCol>
              </a:tblGrid>
              <a:tr h="536769">
                <a:tc>
                  <a:txBody>
                    <a:bodyPr/>
                    <a:lstStyle/>
                    <a:p>
                      <a:pPr algn="ctr"/>
                      <a:r>
                        <a:rPr lang="fr-FR" sz="24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148780"/>
                  </a:ext>
                </a:extLst>
              </a:tr>
              <a:tr h="536769">
                <a:tc>
                  <a:txBody>
                    <a:bodyPr/>
                    <a:lstStyle/>
                    <a:p>
                      <a:pPr algn="ctr"/>
                      <a:r>
                        <a:rPr lang="fr-FR" sz="24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573940"/>
                  </a:ext>
                </a:extLst>
              </a:tr>
              <a:tr h="536769">
                <a:tc>
                  <a:txBody>
                    <a:bodyPr/>
                    <a:lstStyle/>
                    <a:p>
                      <a:pPr algn="ctr"/>
                      <a:r>
                        <a:rPr lang="fr-FR" sz="24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555435"/>
                  </a:ext>
                </a:extLst>
              </a:tr>
              <a:tr h="536769">
                <a:tc>
                  <a:txBody>
                    <a:bodyPr/>
                    <a:lstStyle/>
                    <a:p>
                      <a:pPr algn="ctr"/>
                      <a:r>
                        <a:rPr lang="fr-FR" sz="2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41266"/>
                  </a:ext>
                </a:extLst>
              </a:tr>
              <a:tr h="536769">
                <a:tc>
                  <a:txBody>
                    <a:bodyPr/>
                    <a:lstStyle/>
                    <a:p>
                      <a:pPr algn="ctr"/>
                      <a:r>
                        <a:rPr lang="fr-FR" sz="2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589696"/>
                  </a:ext>
                </a:extLst>
              </a:tr>
              <a:tr h="536769">
                <a:tc>
                  <a:txBody>
                    <a:bodyPr/>
                    <a:lstStyle/>
                    <a:p>
                      <a:pPr algn="ctr"/>
                      <a:r>
                        <a:rPr lang="fr-FR" sz="2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320115"/>
                  </a:ext>
                </a:extLst>
              </a:tr>
              <a:tr h="536769">
                <a:tc>
                  <a:txBody>
                    <a:bodyPr/>
                    <a:lstStyle/>
                    <a:p>
                      <a:pPr algn="ctr"/>
                      <a:r>
                        <a:rPr lang="fr-FR" sz="2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6514513"/>
                  </a:ext>
                </a:extLst>
              </a:tr>
              <a:tr h="536769">
                <a:tc>
                  <a:txBody>
                    <a:bodyPr/>
                    <a:lstStyle/>
                    <a:p>
                      <a:pPr algn="ctr"/>
                      <a:r>
                        <a:rPr lang="fr-FR" sz="24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10177"/>
                  </a:ext>
                </a:extLst>
              </a:tr>
              <a:tr h="536769">
                <a:tc>
                  <a:txBody>
                    <a:bodyPr/>
                    <a:lstStyle/>
                    <a:p>
                      <a:pPr algn="ctr"/>
                      <a:r>
                        <a:rPr lang="fr-FR" sz="24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471981"/>
                  </a:ext>
                </a:extLst>
              </a:tr>
              <a:tr h="536769">
                <a:tc>
                  <a:txBody>
                    <a:bodyPr/>
                    <a:lstStyle/>
                    <a:p>
                      <a:pPr algn="ctr"/>
                      <a:r>
                        <a:rPr lang="fr-FR" sz="24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23840"/>
                  </a:ext>
                </a:extLst>
              </a:tr>
            </a:tbl>
          </a:graphicData>
        </a:graphic>
      </p:graphicFrame>
      <p:sp>
        <p:nvSpPr>
          <p:cNvPr id="55" name="ZoneTexte 54">
            <a:extLst>
              <a:ext uri="{FF2B5EF4-FFF2-40B4-BE49-F238E27FC236}">
                <a16:creationId xmlns:a16="http://schemas.microsoft.com/office/drawing/2014/main" id="{EBF58CCD-3E70-4EF7-9912-3B3D69E65E7B}"/>
              </a:ext>
            </a:extLst>
          </p:cNvPr>
          <p:cNvSpPr txBox="1"/>
          <p:nvPr/>
        </p:nvSpPr>
        <p:spPr>
          <a:xfrm>
            <a:off x="10780750" y="991200"/>
            <a:ext cx="905914" cy="584775"/>
          </a:xfrm>
          <a:prstGeom prst="rect">
            <a:avLst/>
          </a:prstGeom>
          <a:solidFill>
            <a:schemeClr val="bg1"/>
          </a:solidFill>
          <a:ln w="60325">
            <a:solidFill>
              <a:schemeClr val="dk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56" name="Connecteur droit 55">
            <a:extLst>
              <a:ext uri="{FF2B5EF4-FFF2-40B4-BE49-F238E27FC236}">
                <a16:creationId xmlns:a16="http://schemas.microsoft.com/office/drawing/2014/main" id="{6DDF2C6F-4821-477B-8A07-185F19C2D510}"/>
              </a:ext>
            </a:extLst>
          </p:cNvPr>
          <p:cNvCxnSpPr/>
          <p:nvPr/>
        </p:nvCxnSpPr>
        <p:spPr>
          <a:xfrm>
            <a:off x="5455996" y="1269320"/>
            <a:ext cx="5328000" cy="0"/>
          </a:xfrm>
          <a:prstGeom prst="line">
            <a:avLst/>
          </a:prstGeom>
          <a:ln w="571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83" name="Image 82">
            <a:extLst>
              <a:ext uri="{FF2B5EF4-FFF2-40B4-BE49-F238E27FC236}">
                <a16:creationId xmlns:a16="http://schemas.microsoft.com/office/drawing/2014/main" id="{A0BC3929-3D64-41E4-8143-D97C58AFE58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rot="16200000">
            <a:off x="907842" y="3353716"/>
            <a:ext cx="860486" cy="293113"/>
          </a:xfrm>
          <a:prstGeom prst="rect">
            <a:avLst/>
          </a:prstGeom>
        </p:spPr>
      </p:pic>
      <p:grpSp>
        <p:nvGrpSpPr>
          <p:cNvPr id="143" name="Groupe 142">
            <a:extLst>
              <a:ext uri="{FF2B5EF4-FFF2-40B4-BE49-F238E27FC236}">
                <a16:creationId xmlns:a16="http://schemas.microsoft.com/office/drawing/2014/main" id="{0D1974A1-CBCD-4750-A578-5AC2DB8016DE}"/>
              </a:ext>
            </a:extLst>
          </p:cNvPr>
          <p:cNvGrpSpPr>
            <a:grpSpLocks noChangeAspect="1"/>
          </p:cNvGrpSpPr>
          <p:nvPr/>
        </p:nvGrpSpPr>
        <p:grpSpPr>
          <a:xfrm rot="21292760">
            <a:off x="1361739" y="3392799"/>
            <a:ext cx="360000" cy="332615"/>
            <a:chOff x="2965398" y="2365829"/>
            <a:chExt cx="356015" cy="323082"/>
          </a:xfrm>
        </p:grpSpPr>
        <p:sp>
          <p:nvSpPr>
            <p:cNvPr id="144" name="Oval 20">
              <a:extLst>
                <a:ext uri="{FF2B5EF4-FFF2-40B4-BE49-F238E27FC236}">
                  <a16:creationId xmlns:a16="http://schemas.microsoft.com/office/drawing/2014/main" id="{AF0AA75C-03CE-4F6E-812B-0B7B68963DD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Zone de texte 30">
              <a:extLst>
                <a:ext uri="{FF2B5EF4-FFF2-40B4-BE49-F238E27FC236}">
                  <a16:creationId xmlns:a16="http://schemas.microsoft.com/office/drawing/2014/main" id="{ACAA513C-D236-4749-8B48-3853575616BC}"/>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cs typeface="+mn-cs"/>
                </a:rPr>
                <a:t>8</a:t>
              </a:r>
            </a:p>
          </p:txBody>
        </p:sp>
      </p:grpSp>
      <p:sp>
        <p:nvSpPr>
          <p:cNvPr id="97" name="ZoneTexte 96">
            <a:extLst>
              <a:ext uri="{FF2B5EF4-FFF2-40B4-BE49-F238E27FC236}">
                <a16:creationId xmlns:a16="http://schemas.microsoft.com/office/drawing/2014/main" id="{5B640082-1192-463A-A056-6CA3BB8C36C2}"/>
              </a:ext>
            </a:extLst>
          </p:cNvPr>
          <p:cNvSpPr txBox="1"/>
          <p:nvPr/>
        </p:nvSpPr>
        <p:spPr>
          <a:xfrm>
            <a:off x="7724143" y="4128348"/>
            <a:ext cx="612000" cy="584775"/>
          </a:xfrm>
          <a:prstGeom prst="rect">
            <a:avLst/>
          </a:prstGeom>
          <a:solidFill>
            <a:schemeClr val="bg1"/>
          </a:solidFill>
          <a:ln w="41275">
            <a:solidFill>
              <a:schemeClr val="accent2">
                <a:lumMod val="75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SE</a:t>
            </a:r>
          </a:p>
        </p:txBody>
      </p:sp>
      <p:cxnSp>
        <p:nvCxnSpPr>
          <p:cNvPr id="107" name="Connecteur droit 106">
            <a:extLst>
              <a:ext uri="{FF2B5EF4-FFF2-40B4-BE49-F238E27FC236}">
                <a16:creationId xmlns:a16="http://schemas.microsoft.com/office/drawing/2014/main" id="{F102B2BE-B251-4949-B154-360268AAA0FB}"/>
              </a:ext>
            </a:extLst>
          </p:cNvPr>
          <p:cNvCxnSpPr>
            <a:cxnSpLocks/>
          </p:cNvCxnSpPr>
          <p:nvPr/>
        </p:nvCxnSpPr>
        <p:spPr>
          <a:xfrm>
            <a:off x="5425056" y="4451234"/>
            <a:ext cx="2304000" cy="18853"/>
          </a:xfrm>
          <a:prstGeom prst="line">
            <a:avLst/>
          </a:prstGeom>
          <a:ln w="57150">
            <a:solidFill>
              <a:schemeClr val="accent2">
                <a:lumMod val="75000"/>
              </a:schemeClr>
            </a:solidFill>
          </a:ln>
        </p:spPr>
        <p:style>
          <a:lnRef idx="1">
            <a:schemeClr val="dk1"/>
          </a:lnRef>
          <a:fillRef idx="0">
            <a:schemeClr val="dk1"/>
          </a:fillRef>
          <a:effectRef idx="0">
            <a:schemeClr val="dk1"/>
          </a:effectRef>
          <a:fontRef idx="minor">
            <a:schemeClr val="tx1"/>
          </a:fontRef>
        </p:style>
      </p:cxnSp>
      <p:cxnSp>
        <p:nvCxnSpPr>
          <p:cNvPr id="150" name="Connecteur : en angle 149">
            <a:extLst>
              <a:ext uri="{FF2B5EF4-FFF2-40B4-BE49-F238E27FC236}">
                <a16:creationId xmlns:a16="http://schemas.microsoft.com/office/drawing/2014/main" id="{1EDE25E6-DF5C-44B3-B1DD-0D876BE113F4}"/>
              </a:ext>
            </a:extLst>
          </p:cNvPr>
          <p:cNvCxnSpPr>
            <a:cxnSpLocks/>
          </p:cNvCxnSpPr>
          <p:nvPr/>
        </p:nvCxnSpPr>
        <p:spPr>
          <a:xfrm rot="5400000" flipH="1" flipV="1">
            <a:off x="5101682" y="4821530"/>
            <a:ext cx="1115643" cy="389699"/>
          </a:xfrm>
          <a:prstGeom prst="bentConnector3">
            <a:avLst>
              <a:gd name="adj1" fmla="val 18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56" name="Connecteur : en angle 155">
            <a:extLst>
              <a:ext uri="{FF2B5EF4-FFF2-40B4-BE49-F238E27FC236}">
                <a16:creationId xmlns:a16="http://schemas.microsoft.com/office/drawing/2014/main" id="{3FC4284D-407D-4436-8B00-7C1EEC206DAB}"/>
              </a:ext>
            </a:extLst>
          </p:cNvPr>
          <p:cNvCxnSpPr>
            <a:cxnSpLocks/>
          </p:cNvCxnSpPr>
          <p:nvPr/>
        </p:nvCxnSpPr>
        <p:spPr>
          <a:xfrm rot="5400000" flipH="1" flipV="1">
            <a:off x="5116112" y="4813931"/>
            <a:ext cx="1612396" cy="962414"/>
          </a:xfrm>
          <a:prstGeom prst="bentConnector3">
            <a:avLst>
              <a:gd name="adj1" fmla="val 113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72" name="Connecteur : en angle 171">
            <a:extLst>
              <a:ext uri="{FF2B5EF4-FFF2-40B4-BE49-F238E27FC236}">
                <a16:creationId xmlns:a16="http://schemas.microsoft.com/office/drawing/2014/main" id="{E1AAA40D-2B0E-4E09-8B04-F206D1BA600E}"/>
              </a:ext>
            </a:extLst>
          </p:cNvPr>
          <p:cNvCxnSpPr>
            <a:cxnSpLocks/>
          </p:cNvCxnSpPr>
          <p:nvPr/>
        </p:nvCxnSpPr>
        <p:spPr>
          <a:xfrm rot="5400000" flipH="1" flipV="1">
            <a:off x="5383362" y="1366960"/>
            <a:ext cx="570817" cy="422162"/>
          </a:xfrm>
          <a:prstGeom prst="bentConnector3">
            <a:avLst>
              <a:gd name="adj1" fmla="val 3519"/>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202" name="Connecteur : en angle 201">
            <a:extLst>
              <a:ext uri="{FF2B5EF4-FFF2-40B4-BE49-F238E27FC236}">
                <a16:creationId xmlns:a16="http://schemas.microsoft.com/office/drawing/2014/main" id="{6D2FF1BA-7536-479D-A387-92E251A1AF3C}"/>
              </a:ext>
            </a:extLst>
          </p:cNvPr>
          <p:cNvCxnSpPr>
            <a:cxnSpLocks/>
          </p:cNvCxnSpPr>
          <p:nvPr/>
        </p:nvCxnSpPr>
        <p:spPr>
          <a:xfrm rot="5400000" flipH="1" flipV="1">
            <a:off x="5388519" y="1359928"/>
            <a:ext cx="1096800" cy="958077"/>
          </a:xfrm>
          <a:prstGeom prst="bentConnector3">
            <a:avLst>
              <a:gd name="adj1" fmla="val 1793"/>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23" name="Connecteur : en angle 122">
            <a:extLst>
              <a:ext uri="{FF2B5EF4-FFF2-40B4-BE49-F238E27FC236}">
                <a16:creationId xmlns:a16="http://schemas.microsoft.com/office/drawing/2014/main" id="{7B10C360-164A-4432-91B7-318FFFE46E81}"/>
              </a:ext>
            </a:extLst>
          </p:cNvPr>
          <p:cNvCxnSpPr>
            <a:cxnSpLocks/>
          </p:cNvCxnSpPr>
          <p:nvPr/>
        </p:nvCxnSpPr>
        <p:spPr>
          <a:xfrm rot="5400000" flipH="1" flipV="1">
            <a:off x="5393667" y="1331824"/>
            <a:ext cx="1640527" cy="1512000"/>
          </a:xfrm>
          <a:prstGeom prst="bentConnector3">
            <a:avLst>
              <a:gd name="adj1" fmla="val 37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grpSp>
        <p:nvGrpSpPr>
          <p:cNvPr id="130" name="Groupe 129">
            <a:extLst>
              <a:ext uri="{FF2B5EF4-FFF2-40B4-BE49-F238E27FC236}">
                <a16:creationId xmlns:a16="http://schemas.microsoft.com/office/drawing/2014/main" id="{0A229BC6-2A5C-46F7-AC02-1EFA4DB54047}"/>
              </a:ext>
            </a:extLst>
          </p:cNvPr>
          <p:cNvGrpSpPr>
            <a:grpSpLocks noChangeAspect="1"/>
          </p:cNvGrpSpPr>
          <p:nvPr/>
        </p:nvGrpSpPr>
        <p:grpSpPr>
          <a:xfrm rot="21292760">
            <a:off x="1557670" y="5287335"/>
            <a:ext cx="360000" cy="332615"/>
            <a:chOff x="2965398" y="2365829"/>
            <a:chExt cx="356015" cy="323082"/>
          </a:xfrm>
        </p:grpSpPr>
        <p:sp>
          <p:nvSpPr>
            <p:cNvPr id="139" name="Oval 20">
              <a:extLst>
                <a:ext uri="{FF2B5EF4-FFF2-40B4-BE49-F238E27FC236}">
                  <a16:creationId xmlns:a16="http://schemas.microsoft.com/office/drawing/2014/main" id="{BD44B844-FE70-47A2-9079-ACCC8ADE62A1}"/>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40" name="Zone de texte 30">
              <a:extLst>
                <a:ext uri="{FF2B5EF4-FFF2-40B4-BE49-F238E27FC236}">
                  <a16:creationId xmlns:a16="http://schemas.microsoft.com/office/drawing/2014/main" id="{AB5CAFBE-B858-4C7B-9271-9E8C37F5DF2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31" name="Groupe 130">
            <a:extLst>
              <a:ext uri="{FF2B5EF4-FFF2-40B4-BE49-F238E27FC236}">
                <a16:creationId xmlns:a16="http://schemas.microsoft.com/office/drawing/2014/main" id="{69775AEB-7251-4AF2-AF51-EF8E904CC5F8}"/>
              </a:ext>
            </a:extLst>
          </p:cNvPr>
          <p:cNvGrpSpPr>
            <a:grpSpLocks noChangeAspect="1"/>
          </p:cNvGrpSpPr>
          <p:nvPr/>
        </p:nvGrpSpPr>
        <p:grpSpPr>
          <a:xfrm rot="21292760">
            <a:off x="2449537" y="5273367"/>
            <a:ext cx="360000" cy="332615"/>
            <a:chOff x="2965398" y="2365829"/>
            <a:chExt cx="356015" cy="323082"/>
          </a:xfrm>
        </p:grpSpPr>
        <p:sp>
          <p:nvSpPr>
            <p:cNvPr id="137" name="Oval 20">
              <a:extLst>
                <a:ext uri="{FF2B5EF4-FFF2-40B4-BE49-F238E27FC236}">
                  <a16:creationId xmlns:a16="http://schemas.microsoft.com/office/drawing/2014/main" id="{1D80F549-A69E-4778-A8A2-94CCECB60344}"/>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chemeClr val="bg2">
                  <a:lumMod val="75000"/>
                </a:schemeClr>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138" name="Zone de texte 30">
              <a:extLst>
                <a:ext uri="{FF2B5EF4-FFF2-40B4-BE49-F238E27FC236}">
                  <a16:creationId xmlns:a16="http://schemas.microsoft.com/office/drawing/2014/main" id="{2675A7FE-458E-460F-AEBD-A68FAA28CC32}"/>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cs typeface="+mn-cs"/>
                </a:rPr>
                <a:t>2</a:t>
              </a:r>
            </a:p>
          </p:txBody>
        </p:sp>
      </p:grpSp>
      <p:grpSp>
        <p:nvGrpSpPr>
          <p:cNvPr id="175" name="Groupe 174">
            <a:extLst>
              <a:ext uri="{FF2B5EF4-FFF2-40B4-BE49-F238E27FC236}">
                <a16:creationId xmlns:a16="http://schemas.microsoft.com/office/drawing/2014/main" id="{DB5A6471-792F-4D88-BFD4-7C0B53510AD3}"/>
              </a:ext>
            </a:extLst>
          </p:cNvPr>
          <p:cNvGrpSpPr/>
          <p:nvPr/>
        </p:nvGrpSpPr>
        <p:grpSpPr>
          <a:xfrm>
            <a:off x="1936908" y="4917456"/>
            <a:ext cx="719997" cy="399143"/>
            <a:chOff x="1132566" y="2877785"/>
            <a:chExt cx="719997" cy="399143"/>
          </a:xfrm>
        </p:grpSpPr>
        <p:sp>
          <p:nvSpPr>
            <p:cNvPr id="176" name="Ellipse 175">
              <a:extLst>
                <a:ext uri="{FF2B5EF4-FFF2-40B4-BE49-F238E27FC236}">
                  <a16:creationId xmlns:a16="http://schemas.microsoft.com/office/drawing/2014/main" id="{EB5D2D94-1E3B-43C5-BC2A-99AD88C21CC7}"/>
                </a:ext>
              </a:extLst>
            </p:cNvPr>
            <p:cNvSpPr/>
            <p:nvPr/>
          </p:nvSpPr>
          <p:spPr>
            <a:xfrm>
              <a:off x="1132566" y="2956635"/>
              <a:ext cx="108000" cy="108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Oval 20">
              <a:extLst>
                <a:ext uri="{FF2B5EF4-FFF2-40B4-BE49-F238E27FC236}">
                  <a16:creationId xmlns:a16="http://schemas.microsoft.com/office/drawing/2014/main" id="{A90DCAAD-4002-4CDF-A7EC-F76081D8F0B0}"/>
                </a:ext>
              </a:extLst>
            </p:cNvPr>
            <p:cNvSpPr>
              <a:spLocks noChangeAspect="1" noChangeArrowheads="1"/>
            </p:cNvSpPr>
            <p:nvPr/>
          </p:nvSpPr>
          <p:spPr bwMode="auto">
            <a:xfrm rot="20510333">
              <a:off x="1476033" y="2877785"/>
              <a:ext cx="316906" cy="3178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Zone de texte 30">
              <a:extLst>
                <a:ext uri="{FF2B5EF4-FFF2-40B4-BE49-F238E27FC236}">
                  <a16:creationId xmlns:a16="http://schemas.microsoft.com/office/drawing/2014/main" id="{3B1B6E52-1439-493D-A11D-C71DCE980678}"/>
                </a:ext>
              </a:extLst>
            </p:cNvPr>
            <p:cNvSpPr txBox="1"/>
            <p:nvPr/>
          </p:nvSpPr>
          <p:spPr>
            <a:xfrm>
              <a:off x="1420563" y="2891890"/>
              <a:ext cx="432000" cy="38503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3</a:t>
              </a:r>
            </a:p>
          </p:txBody>
        </p:sp>
      </p:grpSp>
      <p:grpSp>
        <p:nvGrpSpPr>
          <p:cNvPr id="116" name="Groupe 115">
            <a:extLst>
              <a:ext uri="{FF2B5EF4-FFF2-40B4-BE49-F238E27FC236}">
                <a16:creationId xmlns:a16="http://schemas.microsoft.com/office/drawing/2014/main" id="{C9185BBC-64BB-47EC-BEB2-F7456D293CAA}"/>
              </a:ext>
            </a:extLst>
          </p:cNvPr>
          <p:cNvGrpSpPr>
            <a:grpSpLocks noChangeAspect="1"/>
          </p:cNvGrpSpPr>
          <p:nvPr/>
        </p:nvGrpSpPr>
        <p:grpSpPr>
          <a:xfrm rot="21292760">
            <a:off x="2453761" y="4277956"/>
            <a:ext cx="432000" cy="399138"/>
            <a:chOff x="2965398" y="2365829"/>
            <a:chExt cx="356015" cy="323082"/>
          </a:xfrm>
        </p:grpSpPr>
        <p:sp>
          <p:nvSpPr>
            <p:cNvPr id="117" name="Oval 20">
              <a:extLst>
                <a:ext uri="{FF2B5EF4-FFF2-40B4-BE49-F238E27FC236}">
                  <a16:creationId xmlns:a16="http://schemas.microsoft.com/office/drawing/2014/main" id="{42277071-E402-469C-B9C8-3C145B9BDE9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Zone de texte 30">
              <a:extLst>
                <a:ext uri="{FF2B5EF4-FFF2-40B4-BE49-F238E27FC236}">
                  <a16:creationId xmlns:a16="http://schemas.microsoft.com/office/drawing/2014/main" id="{0A1DB564-3A84-44C7-A3BF-F667F648723B}"/>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4</a:t>
              </a:r>
            </a:p>
          </p:txBody>
        </p:sp>
      </p:grpSp>
      <p:grpSp>
        <p:nvGrpSpPr>
          <p:cNvPr id="129" name="Groupe 128">
            <a:extLst>
              <a:ext uri="{FF2B5EF4-FFF2-40B4-BE49-F238E27FC236}">
                <a16:creationId xmlns:a16="http://schemas.microsoft.com/office/drawing/2014/main" id="{B04D204C-1C0B-4D8F-8AFE-A8B9F3CB9493}"/>
              </a:ext>
            </a:extLst>
          </p:cNvPr>
          <p:cNvGrpSpPr>
            <a:grpSpLocks noChangeAspect="1"/>
          </p:cNvGrpSpPr>
          <p:nvPr/>
        </p:nvGrpSpPr>
        <p:grpSpPr>
          <a:xfrm rot="21292760">
            <a:off x="2348693" y="6089867"/>
            <a:ext cx="432000" cy="399138"/>
            <a:chOff x="2965398" y="2365829"/>
            <a:chExt cx="356015" cy="323082"/>
          </a:xfrm>
        </p:grpSpPr>
        <p:sp>
          <p:nvSpPr>
            <p:cNvPr id="141" name="Oval 20">
              <a:extLst>
                <a:ext uri="{FF2B5EF4-FFF2-40B4-BE49-F238E27FC236}">
                  <a16:creationId xmlns:a16="http://schemas.microsoft.com/office/drawing/2014/main" id="{97C9E19D-7832-476D-9C7A-89E066BA3252}"/>
                </a:ext>
              </a:extLst>
            </p:cNvPr>
            <p:cNvSpPr>
              <a:spLocks noChangeAspect="1" noChangeArrowheads="1"/>
            </p:cNvSpPr>
            <p:nvPr/>
          </p:nvSpPr>
          <p:spPr bwMode="auto">
            <a:xfrm rot="20817573">
              <a:off x="3014626" y="2365829"/>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Zone de texte 30">
              <a:extLst>
                <a:ext uri="{FF2B5EF4-FFF2-40B4-BE49-F238E27FC236}">
                  <a16:creationId xmlns:a16="http://schemas.microsoft.com/office/drawing/2014/main" id="{1233FA24-BEB7-40C0-B9F4-F26BBCAE70F1}"/>
                </a:ext>
              </a:extLst>
            </p:cNvPr>
            <p:cNvSpPr txBox="1"/>
            <p:nvPr/>
          </p:nvSpPr>
          <p:spPr>
            <a:xfrm rot="307240">
              <a:off x="2965398" y="2377242"/>
              <a:ext cx="356015" cy="311669"/>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cxnSp>
        <p:nvCxnSpPr>
          <p:cNvPr id="152" name="Connecteur : en angle 151">
            <a:extLst>
              <a:ext uri="{FF2B5EF4-FFF2-40B4-BE49-F238E27FC236}">
                <a16:creationId xmlns:a16="http://schemas.microsoft.com/office/drawing/2014/main" id="{79A03996-FC6B-4EBD-8B0B-FC7B87718685}"/>
              </a:ext>
            </a:extLst>
          </p:cNvPr>
          <p:cNvCxnSpPr>
            <a:cxnSpLocks/>
          </p:cNvCxnSpPr>
          <p:nvPr/>
        </p:nvCxnSpPr>
        <p:spPr>
          <a:xfrm rot="5400000" flipH="1" flipV="1">
            <a:off x="5403874" y="1303901"/>
            <a:ext cx="2160000" cy="2052000"/>
          </a:xfrm>
          <a:prstGeom prst="bentConnector3">
            <a:avLst>
              <a:gd name="adj1" fmla="val 516"/>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28" name="Connecteur : en angle 127">
            <a:extLst>
              <a:ext uri="{FF2B5EF4-FFF2-40B4-BE49-F238E27FC236}">
                <a16:creationId xmlns:a16="http://schemas.microsoft.com/office/drawing/2014/main" id="{3508931E-C89C-4CD3-BBC8-9D3305DA41D9}"/>
              </a:ext>
            </a:extLst>
          </p:cNvPr>
          <p:cNvCxnSpPr>
            <a:cxnSpLocks/>
          </p:cNvCxnSpPr>
          <p:nvPr/>
        </p:nvCxnSpPr>
        <p:spPr>
          <a:xfrm rot="5400000" flipH="1" flipV="1">
            <a:off x="5388259" y="1333418"/>
            <a:ext cx="2694924" cy="2581379"/>
          </a:xfrm>
          <a:prstGeom prst="bentConnector3">
            <a:avLst>
              <a:gd name="adj1" fmla="val 548"/>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cxnSp>
        <p:nvCxnSpPr>
          <p:cNvPr id="133" name="Connecteur : en angle 132">
            <a:extLst>
              <a:ext uri="{FF2B5EF4-FFF2-40B4-BE49-F238E27FC236}">
                <a16:creationId xmlns:a16="http://schemas.microsoft.com/office/drawing/2014/main" id="{04B3A9F9-660A-4992-99F8-DC304F465011}"/>
              </a:ext>
            </a:extLst>
          </p:cNvPr>
          <p:cNvCxnSpPr>
            <a:cxnSpLocks/>
          </p:cNvCxnSpPr>
          <p:nvPr/>
        </p:nvCxnSpPr>
        <p:spPr>
          <a:xfrm rot="5400000" flipH="1" flipV="1">
            <a:off x="7103313" y="2478770"/>
            <a:ext cx="3222842" cy="765104"/>
          </a:xfrm>
          <a:prstGeom prst="bentConnector3">
            <a:avLst>
              <a:gd name="adj1" fmla="val 10"/>
            </a:avLst>
          </a:prstGeom>
          <a:ln w="41275">
            <a:solidFill>
              <a:schemeClr val="accent2">
                <a:lumMod val="75000"/>
              </a:schemeClr>
            </a:solidFill>
            <a:headEnd type="none"/>
            <a:tailEnd type="stealth" w="lg" len="lg"/>
          </a:ln>
        </p:spPr>
        <p:style>
          <a:lnRef idx="1">
            <a:schemeClr val="dk1"/>
          </a:lnRef>
          <a:fillRef idx="0">
            <a:schemeClr val="dk1"/>
          </a:fillRef>
          <a:effectRef idx="0">
            <a:schemeClr val="dk1"/>
          </a:effectRef>
          <a:fontRef idx="minor">
            <a:schemeClr val="tx1"/>
          </a:fontRef>
        </p:style>
      </p:cxnSp>
      <p:pic>
        <p:nvPicPr>
          <p:cNvPr id="114" name="Image 113">
            <a:extLst>
              <a:ext uri="{FF2B5EF4-FFF2-40B4-BE49-F238E27FC236}">
                <a16:creationId xmlns:a16="http://schemas.microsoft.com/office/drawing/2014/main" id="{8ED7F902-D48C-4706-BE16-33161588C9A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4738255">
            <a:off x="645495" y="5326579"/>
            <a:ext cx="917485" cy="917485"/>
          </a:xfrm>
          <a:prstGeom prst="rect">
            <a:avLst/>
          </a:prstGeom>
        </p:spPr>
      </p:pic>
      <p:cxnSp>
        <p:nvCxnSpPr>
          <p:cNvPr id="115" name="Connecteur : en angle 114">
            <a:extLst>
              <a:ext uri="{FF2B5EF4-FFF2-40B4-BE49-F238E27FC236}">
                <a16:creationId xmlns:a16="http://schemas.microsoft.com/office/drawing/2014/main" id="{0799C89A-8B8F-4C66-B3FF-ABBB4E574FA1}"/>
              </a:ext>
            </a:extLst>
          </p:cNvPr>
          <p:cNvCxnSpPr>
            <a:cxnSpLocks/>
          </p:cNvCxnSpPr>
          <p:nvPr/>
        </p:nvCxnSpPr>
        <p:spPr>
          <a:xfrm flipV="1">
            <a:off x="5417743" y="1279853"/>
            <a:ext cx="4273877" cy="3743889"/>
          </a:xfrm>
          <a:prstGeom prst="bentConnector3">
            <a:avLst>
              <a:gd name="adj1" fmla="val 99805"/>
            </a:avLst>
          </a:prstGeom>
          <a:ln w="41275">
            <a:solidFill>
              <a:srgbClr val="FF0000"/>
            </a:solidFill>
            <a:headEnd type="none"/>
            <a:tailEnd type="stealth" w="lg" len="lg"/>
          </a:ln>
        </p:spPr>
        <p:style>
          <a:lnRef idx="1">
            <a:schemeClr val="dk1"/>
          </a:lnRef>
          <a:fillRef idx="0">
            <a:schemeClr val="dk1"/>
          </a:fillRef>
          <a:effectRef idx="0">
            <a:schemeClr val="dk1"/>
          </a:effectRef>
          <a:fontRef idx="minor">
            <a:schemeClr val="tx1"/>
          </a:fontRef>
        </p:style>
      </p:cxnSp>
      <p:sp>
        <p:nvSpPr>
          <p:cNvPr id="122" name="Rectangle 121">
            <a:extLst>
              <a:ext uri="{FF2B5EF4-FFF2-40B4-BE49-F238E27FC236}">
                <a16:creationId xmlns:a16="http://schemas.microsoft.com/office/drawing/2014/main" id="{F4A6DD17-1B39-4ADC-993E-989EE0625456}"/>
              </a:ext>
            </a:extLst>
          </p:cNvPr>
          <p:cNvSpPr/>
          <p:nvPr/>
        </p:nvSpPr>
        <p:spPr>
          <a:xfrm>
            <a:off x="718546" y="1807800"/>
            <a:ext cx="31449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On obtient ainsi : </a:t>
            </a:r>
            <a:endParaRPr kumimoji="0" lang="fr-FR" sz="24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B71F3F28-1395-4F27-BB60-0E8FEF51CD89}"/>
              </a:ext>
            </a:extLst>
          </p:cNvPr>
          <p:cNvSpPr/>
          <p:nvPr/>
        </p:nvSpPr>
        <p:spPr>
          <a:xfrm>
            <a:off x="-15204" y="2420363"/>
            <a:ext cx="4936393" cy="646331"/>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sng" strike="noStrike" kern="1200" cap="none" spc="0" normalizeH="0" baseline="0" noProof="0" dirty="0">
                <a:ln>
                  <a:noFill/>
                </a:ln>
                <a:solidFill>
                  <a:prstClr val="white"/>
                </a:solidFill>
                <a:effectLst/>
                <a:uLnTx/>
                <a:uFillTx/>
                <a:latin typeface="Calibri" panose="020F0502020204030204"/>
                <a:ea typeface="+mn-ea"/>
                <a:cs typeface="+mn-cs"/>
              </a:rPr>
              <a:t>Le Graphe de Montage </a:t>
            </a:r>
            <a:endParaRPr kumimoji="0" lang="fr-FR" sz="28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8EFA829-FE2D-4EAE-80C2-3C735D558EE6}"/>
              </a:ext>
            </a:extLst>
          </p:cNvPr>
          <p:cNvSpPr/>
          <p:nvPr/>
        </p:nvSpPr>
        <p:spPr>
          <a:xfrm>
            <a:off x="342887" y="3070029"/>
            <a:ext cx="4179938" cy="3504996"/>
          </a:xfrm>
          <a:prstGeom prst="rect">
            <a:avLst/>
          </a:prstGeom>
          <a:solidFill>
            <a:schemeClr val="bg1">
              <a:alpha val="72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155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33333E-6 L 0.0707 0.3331 " pathEditMode="relative" rAng="0" ptsTypes="AA">
                                      <p:cBhvr>
                                        <p:cTn id="6" dur="2000" fill="hold"/>
                                        <p:tgtEl>
                                          <p:spTgt spid="83"/>
                                        </p:tgtEl>
                                        <p:attrNameLst>
                                          <p:attrName>ppt_x</p:attrName>
                                          <p:attrName>ppt_y</p:attrName>
                                        </p:attrNameLst>
                                      </p:cBhvr>
                                      <p:rCtr x="3529" y="16644"/>
                                    </p:animMotion>
                                  </p:childTnLst>
                                </p:cTn>
                              </p:par>
                              <p:par>
                                <p:cTn id="7" presetID="42" presetClass="path" presetSubtype="0" accel="50000" decel="50000" fill="hold" nodeType="withEffect">
                                  <p:stCondLst>
                                    <p:cond delay="0"/>
                                  </p:stCondLst>
                                  <p:childTnLst>
                                    <p:animMotion origin="layout" path="M -2.29167E-6 -1.48148E-6 L 0.06966 0.32454 " pathEditMode="relative" rAng="0" ptsTypes="AA">
                                      <p:cBhvr>
                                        <p:cTn id="8" dur="2000" fill="hold"/>
                                        <p:tgtEl>
                                          <p:spTgt spid="143"/>
                                        </p:tgtEl>
                                        <p:attrNameLst>
                                          <p:attrName>ppt_x</p:attrName>
                                          <p:attrName>ppt_y</p:attrName>
                                        </p:attrNameLst>
                                      </p:cBhvr>
                                      <p:rCtr x="3477" y="16227"/>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5E-6 1.48148E-6 L 0.29389 -0.07755 " pathEditMode="relative" rAng="0" ptsTypes="AA">
                                      <p:cBhvr>
                                        <p:cTn id="13" dur="2000" fill="hold"/>
                                        <p:tgtEl>
                                          <p:spTgt spid="114"/>
                                        </p:tgtEl>
                                        <p:attrNameLst>
                                          <p:attrName>ppt_x</p:attrName>
                                          <p:attrName>ppt_y</p:attrName>
                                        </p:attrNameLst>
                                      </p:cBhvr>
                                      <p:rCtr x="14687" y="-3889"/>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down)">
                                      <p:cBhvr>
                                        <p:cTn id="18" dur="20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83"/>
                                        </p:tgtEl>
                                      </p:cBhvr>
                                    </p:animEffect>
                                    <p:set>
                                      <p:cBhvr>
                                        <p:cTn id="23" dur="1" fill="hold">
                                          <p:stCondLst>
                                            <p:cond delay="499"/>
                                          </p:stCondLst>
                                        </p:cTn>
                                        <p:tgtEl>
                                          <p:spTgt spid="83"/>
                                        </p:tgtEl>
                                        <p:attrNameLst>
                                          <p:attrName>style.visibility</p:attrName>
                                        </p:attrNameLst>
                                      </p:cBhvr>
                                      <p:to>
                                        <p:strVal val="hidden"/>
                                      </p:to>
                                    </p:set>
                                  </p:childTnLst>
                                </p:cTn>
                              </p:par>
                              <p:par>
                                <p:cTn id="24" presetID="22" presetClass="exit" presetSubtype="2" fill="hold" nodeType="withEffect">
                                  <p:stCondLst>
                                    <p:cond delay="0"/>
                                  </p:stCondLst>
                                  <p:childTnLst>
                                    <p:animEffect transition="out" filter="wipe(right)">
                                      <p:cBhvr>
                                        <p:cTn id="25" dur="500"/>
                                        <p:tgtEl>
                                          <p:spTgt spid="143"/>
                                        </p:tgtEl>
                                      </p:cBhvr>
                                    </p:animEffect>
                                    <p:set>
                                      <p:cBhvr>
                                        <p:cTn id="26" dur="1" fill="hold">
                                          <p:stCondLst>
                                            <p:cond delay="499"/>
                                          </p:stCondLst>
                                        </p:cTn>
                                        <p:tgtEl>
                                          <p:spTgt spid="14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4"/>
                                        </p:tgtEl>
                                      </p:cBhvr>
                                    </p:animEffect>
                                    <p:set>
                                      <p:cBhvr>
                                        <p:cTn id="29" dur="1" fill="hold">
                                          <p:stCondLst>
                                            <p:cond delay="499"/>
                                          </p:stCondLst>
                                        </p:cTn>
                                        <p:tgtEl>
                                          <p:spTgt spid="1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8" fill="hold" grpId="0" nodeType="withEffect">
                                  <p:stCondLst>
                                    <p:cond delay="0"/>
                                  </p:stCondLst>
                                  <p:iterate type="lt">
                                    <p:tmPct val="10000"/>
                                  </p:iterate>
                                  <p:childTnLst>
                                    <p:set>
                                      <p:cBhvr>
                                        <p:cTn id="36" dur="1" fill="hold">
                                          <p:stCondLst>
                                            <p:cond delay="0"/>
                                          </p:stCondLst>
                                        </p:cTn>
                                        <p:tgtEl>
                                          <p:spTgt spid="122"/>
                                        </p:tgtEl>
                                        <p:attrNameLst>
                                          <p:attrName>style.visibility</p:attrName>
                                        </p:attrNameLst>
                                      </p:cBhvr>
                                      <p:to>
                                        <p:strVal val="visible"/>
                                      </p:to>
                                    </p:set>
                                    <p:animEffect transition="in" filter="wipe(left)">
                                      <p:cBhvr>
                                        <p:cTn id="37" dur="500"/>
                                        <p:tgtEl>
                                          <p:spTgt spid="122"/>
                                        </p:tgtEl>
                                      </p:cBhvr>
                                    </p:animEffect>
                                  </p:childTnLst>
                                </p:cTn>
                              </p:par>
                            </p:childTnLst>
                          </p:cTn>
                        </p:par>
                        <p:par>
                          <p:cTn id="38" fill="hold">
                            <p:stCondLst>
                              <p:cond delay="120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125"/>
                                        </p:tgtEl>
                                        <p:attrNameLst>
                                          <p:attrName>style.visibility</p:attrName>
                                        </p:attrNameLst>
                                      </p:cBhvr>
                                      <p:to>
                                        <p:strVal val="visible"/>
                                      </p:to>
                                    </p:set>
                                    <p:animEffect transition="in" filter="wipe(left)">
                                      <p:cBhvr>
                                        <p:cTn id="4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FB34F89-D881-420C-AFE1-6641771BCE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280" y="3291689"/>
            <a:ext cx="2475878" cy="3118143"/>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6" name="Tableau 3">
            <a:extLst>
              <a:ext uri="{FF2B5EF4-FFF2-40B4-BE49-F238E27FC236}">
                <a16:creationId xmlns:a16="http://schemas.microsoft.com/office/drawing/2014/main" id="{D904A98D-46FB-42DD-B7A0-737261DB7DEC}"/>
              </a:ext>
            </a:extLst>
          </p:cNvPr>
          <p:cNvGraphicFramePr>
            <a:graphicFrameLocks noGrp="1"/>
          </p:cNvGraphicFramePr>
          <p:nvPr>
            <p:extLst>
              <p:ext uri="{D42A27DB-BD31-4B8C-83A1-F6EECF244321}">
                <p14:modId xmlns:p14="http://schemas.microsoft.com/office/powerpoint/2010/main" val="1654230911"/>
              </p:ext>
            </p:extLst>
          </p:nvPr>
        </p:nvGraphicFramePr>
        <p:xfrm>
          <a:off x="4069908" y="2379958"/>
          <a:ext cx="8116504"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63897">
                  <a:extLst>
                    <a:ext uri="{9D8B030D-6E8A-4147-A177-3AD203B41FA5}">
                      <a16:colId xmlns:a16="http://schemas.microsoft.com/office/drawing/2014/main" val="3587412357"/>
                    </a:ext>
                  </a:extLst>
                </a:gridCol>
                <a:gridCol w="363897">
                  <a:extLst>
                    <a:ext uri="{9D8B030D-6E8A-4147-A177-3AD203B41FA5}">
                      <a16:colId xmlns:a16="http://schemas.microsoft.com/office/drawing/2014/main" val="4273266125"/>
                    </a:ext>
                  </a:extLst>
                </a:gridCol>
                <a:gridCol w="363897">
                  <a:extLst>
                    <a:ext uri="{9D8B030D-6E8A-4147-A177-3AD203B41FA5}">
                      <a16:colId xmlns:a16="http://schemas.microsoft.com/office/drawing/2014/main" val="2633253746"/>
                    </a:ext>
                  </a:extLst>
                </a:gridCol>
                <a:gridCol w="363897">
                  <a:extLst>
                    <a:ext uri="{9D8B030D-6E8A-4147-A177-3AD203B41FA5}">
                      <a16:colId xmlns:a16="http://schemas.microsoft.com/office/drawing/2014/main" val="3797053213"/>
                    </a:ext>
                  </a:extLst>
                </a:gridCol>
                <a:gridCol w="363897">
                  <a:extLst>
                    <a:ext uri="{9D8B030D-6E8A-4147-A177-3AD203B41FA5}">
                      <a16:colId xmlns:a16="http://schemas.microsoft.com/office/drawing/2014/main" val="2848187019"/>
                    </a:ext>
                  </a:extLst>
                </a:gridCol>
                <a:gridCol w="363897">
                  <a:extLst>
                    <a:ext uri="{9D8B030D-6E8A-4147-A177-3AD203B41FA5}">
                      <a16:colId xmlns:a16="http://schemas.microsoft.com/office/drawing/2014/main" val="3095374213"/>
                    </a:ext>
                  </a:extLst>
                </a:gridCol>
                <a:gridCol w="1800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algn="ctr"/>
                      <a:r>
                        <a:rPr lang="fr-FR" sz="2800" dirty="0">
                          <a:solidFill>
                            <a:schemeClr val="bg1"/>
                          </a:solidFill>
                        </a:rPr>
                        <a:t>1</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2</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3</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4</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5</a:t>
                      </a:r>
                    </a:p>
                  </a:txBody>
                  <a:tcPr anchor="ctr">
                    <a:solidFill>
                      <a:schemeClr val="accent1">
                        <a:lumMod val="50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60000"/>
                        <a:lumOff val="40000"/>
                      </a:schemeClr>
                    </a:solidFill>
                  </a:tcPr>
                </a:tc>
                <a:tc>
                  <a:txBody>
                    <a:bodyPr/>
                    <a:lstStyle/>
                    <a:p>
                      <a:pPr algn="ctr"/>
                      <a:r>
                        <a:rPr lang="fr-FR" sz="2800" b="1" dirty="0">
                          <a:solidFill>
                            <a:schemeClr val="tx1"/>
                          </a:solidFill>
                        </a:rPr>
                        <a:t>X</a:t>
                      </a:r>
                      <a:r>
                        <a:rPr lang="fr-FR" sz="2800" b="1" dirty="0">
                          <a:solidFill>
                            <a:schemeClr val="bg1"/>
                          </a:solidFill>
                        </a:rPr>
                        <a:t> </a:t>
                      </a: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488450477"/>
                  </a:ext>
                </a:extLst>
              </a:tr>
            </a:tbl>
          </a:graphicData>
        </a:graphic>
      </p:graphicFrame>
      <p:sp>
        <p:nvSpPr>
          <p:cNvPr id="97" name="Rectangle 96">
            <a:extLst>
              <a:ext uri="{FF2B5EF4-FFF2-40B4-BE49-F238E27FC236}">
                <a16:creationId xmlns:a16="http://schemas.microsoft.com/office/drawing/2014/main" id="{266D69F2-7897-455A-9739-43141E09C541}"/>
              </a:ext>
            </a:extLst>
          </p:cNvPr>
          <p:cNvSpPr/>
          <p:nvPr/>
        </p:nvSpPr>
        <p:spPr>
          <a:xfrm>
            <a:off x="5213266" y="2999241"/>
            <a:ext cx="4883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98" name="Bulle narrative : rectangle à coins arrondis 97">
            <a:extLst>
              <a:ext uri="{FF2B5EF4-FFF2-40B4-BE49-F238E27FC236}">
                <a16:creationId xmlns:a16="http://schemas.microsoft.com/office/drawing/2014/main" id="{EC83D393-4DE1-4E50-8C69-B883350FBC30}"/>
              </a:ext>
            </a:extLst>
          </p:cNvPr>
          <p:cNvSpPr/>
          <p:nvPr/>
        </p:nvSpPr>
        <p:spPr>
          <a:xfrm>
            <a:off x="5448298" y="1700463"/>
            <a:ext cx="1656681"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1</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ère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pic>
        <p:nvPicPr>
          <p:cNvPr id="21" name="Image 20">
            <a:extLst>
              <a:ext uri="{FF2B5EF4-FFF2-40B4-BE49-F238E27FC236}">
                <a16:creationId xmlns:a16="http://schemas.microsoft.com/office/drawing/2014/main" id="{B5B3FDA9-D930-41F7-98C3-B3007CA4F4F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1181" y="3302909"/>
            <a:ext cx="2553042" cy="3103093"/>
          </a:xfrm>
          <a:prstGeom prst="rect">
            <a:avLst/>
          </a:prstGeom>
        </p:spPr>
      </p:pic>
      <p:grpSp>
        <p:nvGrpSpPr>
          <p:cNvPr id="149" name="Groupe 148">
            <a:extLst>
              <a:ext uri="{FF2B5EF4-FFF2-40B4-BE49-F238E27FC236}">
                <a16:creationId xmlns:a16="http://schemas.microsoft.com/office/drawing/2014/main" id="{9BC68984-1C6D-4812-A453-A40F931B51E2}"/>
              </a:ext>
            </a:extLst>
          </p:cNvPr>
          <p:cNvGrpSpPr/>
          <p:nvPr/>
        </p:nvGrpSpPr>
        <p:grpSpPr>
          <a:xfrm>
            <a:off x="2488404" y="3823212"/>
            <a:ext cx="849201" cy="525503"/>
            <a:chOff x="5420294" y="4030832"/>
            <a:chExt cx="849201" cy="525503"/>
          </a:xfrm>
        </p:grpSpPr>
        <p:grpSp>
          <p:nvGrpSpPr>
            <p:cNvPr id="150" name="Group 15">
              <a:extLst>
                <a:ext uri="{FF2B5EF4-FFF2-40B4-BE49-F238E27FC236}">
                  <a16:creationId xmlns:a16="http://schemas.microsoft.com/office/drawing/2014/main" id="{F384B667-6C42-42DF-85CE-B9E04CF99342}"/>
                </a:ext>
              </a:extLst>
            </p:cNvPr>
            <p:cNvGrpSpPr>
              <a:grpSpLocks/>
            </p:cNvGrpSpPr>
            <p:nvPr/>
          </p:nvGrpSpPr>
          <p:grpSpPr bwMode="auto">
            <a:xfrm rot="18476985">
              <a:off x="5638278" y="3812848"/>
              <a:ext cx="382208" cy="818175"/>
              <a:chOff x="3493" y="9277"/>
              <a:chExt cx="716" cy="1510"/>
            </a:xfrm>
          </p:grpSpPr>
          <p:cxnSp>
            <p:nvCxnSpPr>
              <p:cNvPr id="155" name="Line 16">
                <a:extLst>
                  <a:ext uri="{FF2B5EF4-FFF2-40B4-BE49-F238E27FC236}">
                    <a16:creationId xmlns:a16="http://schemas.microsoft.com/office/drawing/2014/main" id="{8E0BB3DC-73BF-4475-A3FC-645743520F1A}"/>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56" name="Oval 17">
                <a:extLst>
                  <a:ext uri="{FF2B5EF4-FFF2-40B4-BE49-F238E27FC236}">
                    <a16:creationId xmlns:a16="http://schemas.microsoft.com/office/drawing/2014/main" id="{9A678C95-7D8C-49D9-BCD3-DD71081B2A41}"/>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4" name="Zone de texte 33">
              <a:extLst>
                <a:ext uri="{FF2B5EF4-FFF2-40B4-BE49-F238E27FC236}">
                  <a16:creationId xmlns:a16="http://schemas.microsoft.com/office/drawing/2014/main" id="{9C7533AE-DC00-4738-9171-373D3649406E}"/>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157" name="Groupe 156">
            <a:extLst>
              <a:ext uri="{FF2B5EF4-FFF2-40B4-BE49-F238E27FC236}">
                <a16:creationId xmlns:a16="http://schemas.microsoft.com/office/drawing/2014/main" id="{929BE1B5-903F-4F1B-884F-0C2D68CAB6D1}"/>
              </a:ext>
            </a:extLst>
          </p:cNvPr>
          <p:cNvGrpSpPr/>
          <p:nvPr/>
        </p:nvGrpSpPr>
        <p:grpSpPr>
          <a:xfrm>
            <a:off x="1774330" y="4931934"/>
            <a:ext cx="302298" cy="243173"/>
            <a:chOff x="1719162" y="4111028"/>
            <a:chExt cx="356015" cy="311668"/>
          </a:xfrm>
        </p:grpSpPr>
        <p:sp>
          <p:nvSpPr>
            <p:cNvPr id="158" name="Oval 23">
              <a:extLst>
                <a:ext uri="{FF2B5EF4-FFF2-40B4-BE49-F238E27FC236}">
                  <a16:creationId xmlns:a16="http://schemas.microsoft.com/office/drawing/2014/main" id="{9991D14E-68DF-431C-A3B1-699F5320500F}"/>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Zone de texte 32">
              <a:extLst>
                <a:ext uri="{FF2B5EF4-FFF2-40B4-BE49-F238E27FC236}">
                  <a16:creationId xmlns:a16="http://schemas.microsoft.com/office/drawing/2014/main" id="{FA18F998-6575-4238-AAE6-27879C4D3A39}"/>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154074" y="5350350"/>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grpSp>
        <p:nvGrpSpPr>
          <p:cNvPr id="163" name="Groupe 162">
            <a:extLst>
              <a:ext uri="{FF2B5EF4-FFF2-40B4-BE49-F238E27FC236}">
                <a16:creationId xmlns:a16="http://schemas.microsoft.com/office/drawing/2014/main" id="{D0BF960C-4224-4094-9973-E77364592100}"/>
              </a:ext>
            </a:extLst>
          </p:cNvPr>
          <p:cNvGrpSpPr/>
          <p:nvPr/>
        </p:nvGrpSpPr>
        <p:grpSpPr>
          <a:xfrm>
            <a:off x="1804176" y="3539731"/>
            <a:ext cx="302298" cy="243173"/>
            <a:chOff x="1719162" y="4111028"/>
            <a:chExt cx="356015" cy="311668"/>
          </a:xfrm>
        </p:grpSpPr>
        <p:sp>
          <p:nvSpPr>
            <p:cNvPr id="164" name="Oval 23">
              <a:extLst>
                <a:ext uri="{FF2B5EF4-FFF2-40B4-BE49-F238E27FC236}">
                  <a16:creationId xmlns:a16="http://schemas.microsoft.com/office/drawing/2014/main" id="{32427972-10E5-4A7A-9718-A999F445AD4C}"/>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Zone de texte 32">
              <a:extLst>
                <a:ext uri="{FF2B5EF4-FFF2-40B4-BE49-F238E27FC236}">
                  <a16:creationId xmlns:a16="http://schemas.microsoft.com/office/drawing/2014/main" id="{A4819709-E3D1-47E1-8B5B-A530EE651F0D}"/>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166" name="Groupe 165">
            <a:extLst>
              <a:ext uri="{FF2B5EF4-FFF2-40B4-BE49-F238E27FC236}">
                <a16:creationId xmlns:a16="http://schemas.microsoft.com/office/drawing/2014/main" id="{84D99E8A-0A39-4E8A-BC83-51C68FE576EE}"/>
              </a:ext>
            </a:extLst>
          </p:cNvPr>
          <p:cNvGrpSpPr/>
          <p:nvPr/>
        </p:nvGrpSpPr>
        <p:grpSpPr>
          <a:xfrm>
            <a:off x="2844788" y="2870878"/>
            <a:ext cx="698525" cy="621157"/>
            <a:chOff x="5552592" y="2418171"/>
            <a:chExt cx="698525" cy="621157"/>
          </a:xfrm>
        </p:grpSpPr>
        <p:grpSp>
          <p:nvGrpSpPr>
            <p:cNvPr id="167" name="Group 18">
              <a:extLst>
                <a:ext uri="{FF2B5EF4-FFF2-40B4-BE49-F238E27FC236}">
                  <a16:creationId xmlns:a16="http://schemas.microsoft.com/office/drawing/2014/main" id="{6C255D49-5847-4114-AEFB-22E8F23797E3}"/>
                </a:ext>
              </a:extLst>
            </p:cNvPr>
            <p:cNvGrpSpPr>
              <a:grpSpLocks/>
            </p:cNvGrpSpPr>
            <p:nvPr/>
          </p:nvGrpSpPr>
          <p:grpSpPr bwMode="auto">
            <a:xfrm rot="20817573">
              <a:off x="5552592" y="2438792"/>
              <a:ext cx="696801" cy="600536"/>
              <a:chOff x="6878" y="11759"/>
              <a:chExt cx="1286" cy="1125"/>
            </a:xfrm>
          </p:grpSpPr>
          <p:cxnSp>
            <p:nvCxnSpPr>
              <p:cNvPr id="169" name="Line 19">
                <a:extLst>
                  <a:ext uri="{FF2B5EF4-FFF2-40B4-BE49-F238E27FC236}">
                    <a16:creationId xmlns:a16="http://schemas.microsoft.com/office/drawing/2014/main" id="{49BFBDE1-DFEC-40E6-8CC7-5B53F2494536}"/>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0" name="Oval 20">
                <a:extLst>
                  <a:ext uri="{FF2B5EF4-FFF2-40B4-BE49-F238E27FC236}">
                    <a16:creationId xmlns:a16="http://schemas.microsoft.com/office/drawing/2014/main" id="{7AAC6A7D-859F-4F71-8CE3-FF8EE58433F7}"/>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8" name="Zone de texte 30">
              <a:extLst>
                <a:ext uri="{FF2B5EF4-FFF2-40B4-BE49-F238E27FC236}">
                  <a16:creationId xmlns:a16="http://schemas.microsoft.com/office/drawing/2014/main" id="{A546FF18-2D05-45CD-A81D-BC2D4C8D83C8}"/>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74" name="Groupe 173">
            <a:extLst>
              <a:ext uri="{FF2B5EF4-FFF2-40B4-BE49-F238E27FC236}">
                <a16:creationId xmlns:a16="http://schemas.microsoft.com/office/drawing/2014/main" id="{BBD9EF1D-62D3-456D-AE5B-16C5A41C95E4}"/>
              </a:ext>
            </a:extLst>
          </p:cNvPr>
          <p:cNvGrpSpPr/>
          <p:nvPr/>
        </p:nvGrpSpPr>
        <p:grpSpPr>
          <a:xfrm>
            <a:off x="1197531" y="2914106"/>
            <a:ext cx="361353" cy="698757"/>
            <a:chOff x="5895102" y="2388196"/>
            <a:chExt cx="361353" cy="698757"/>
          </a:xfrm>
        </p:grpSpPr>
        <p:grpSp>
          <p:nvGrpSpPr>
            <p:cNvPr id="175" name="Group 18">
              <a:extLst>
                <a:ext uri="{FF2B5EF4-FFF2-40B4-BE49-F238E27FC236}">
                  <a16:creationId xmlns:a16="http://schemas.microsoft.com/office/drawing/2014/main" id="{BE1E4705-B17F-4FF5-B950-BCDBA5257A6E}"/>
                </a:ext>
              </a:extLst>
            </p:cNvPr>
            <p:cNvGrpSpPr>
              <a:grpSpLocks/>
            </p:cNvGrpSpPr>
            <p:nvPr/>
          </p:nvGrpSpPr>
          <p:grpSpPr bwMode="auto">
            <a:xfrm rot="20817573">
              <a:off x="5993665" y="2388196"/>
              <a:ext cx="262790" cy="698757"/>
              <a:chOff x="7682" y="11759"/>
              <a:chExt cx="485" cy="1309"/>
            </a:xfrm>
          </p:grpSpPr>
          <p:cxnSp>
            <p:nvCxnSpPr>
              <p:cNvPr id="177" name="Line 19">
                <a:extLst>
                  <a:ext uri="{FF2B5EF4-FFF2-40B4-BE49-F238E27FC236}">
                    <a16:creationId xmlns:a16="http://schemas.microsoft.com/office/drawing/2014/main" id="{5571F017-D728-4F03-A69F-23E4CFDB3B6E}"/>
                  </a:ext>
                </a:extLst>
              </p:cNvPr>
              <p:cNvCxnSpPr>
                <a:cxnSpLocks noChangeAspect="1" noChangeShapeType="1"/>
                <a:endCxn id="176"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8" name="Oval 20">
                <a:extLst>
                  <a:ext uri="{FF2B5EF4-FFF2-40B4-BE49-F238E27FC236}">
                    <a16:creationId xmlns:a16="http://schemas.microsoft.com/office/drawing/2014/main" id="{5A668362-37FB-4BE4-9C90-98FA2A1BBF2C}"/>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6" name="Zone de texte 30">
              <a:extLst>
                <a:ext uri="{FF2B5EF4-FFF2-40B4-BE49-F238E27FC236}">
                  <a16:creationId xmlns:a16="http://schemas.microsoft.com/office/drawing/2014/main" id="{068B4626-1109-4EB9-AD0E-3B7E033DDB06}"/>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179" name="Groupe 178">
            <a:extLst>
              <a:ext uri="{FF2B5EF4-FFF2-40B4-BE49-F238E27FC236}">
                <a16:creationId xmlns:a16="http://schemas.microsoft.com/office/drawing/2014/main" id="{FB595A27-1AD9-403B-B357-6FC712BBAD41}"/>
              </a:ext>
            </a:extLst>
          </p:cNvPr>
          <p:cNvGrpSpPr/>
          <p:nvPr/>
        </p:nvGrpSpPr>
        <p:grpSpPr>
          <a:xfrm>
            <a:off x="1804176" y="4306589"/>
            <a:ext cx="302298" cy="243173"/>
            <a:chOff x="1719162" y="4111028"/>
            <a:chExt cx="356015" cy="311668"/>
          </a:xfrm>
        </p:grpSpPr>
        <p:sp>
          <p:nvSpPr>
            <p:cNvPr id="180" name="Oval 23">
              <a:extLst>
                <a:ext uri="{FF2B5EF4-FFF2-40B4-BE49-F238E27FC236}">
                  <a16:creationId xmlns:a16="http://schemas.microsoft.com/office/drawing/2014/main" id="{EAF3ACA2-F3E6-4943-81D6-EC48E7ECA731}"/>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Zone de texte 32">
              <a:extLst>
                <a:ext uri="{FF2B5EF4-FFF2-40B4-BE49-F238E27FC236}">
                  <a16:creationId xmlns:a16="http://schemas.microsoft.com/office/drawing/2014/main" id="{BF6F70ED-BB6F-4237-9CFB-BD140AEA946C}"/>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182" name="Groupe 181">
            <a:extLst>
              <a:ext uri="{FF2B5EF4-FFF2-40B4-BE49-F238E27FC236}">
                <a16:creationId xmlns:a16="http://schemas.microsoft.com/office/drawing/2014/main" id="{C62B442C-BCCB-4D01-9B9F-F051E4F1DA4F}"/>
              </a:ext>
            </a:extLst>
          </p:cNvPr>
          <p:cNvGrpSpPr/>
          <p:nvPr/>
        </p:nvGrpSpPr>
        <p:grpSpPr>
          <a:xfrm>
            <a:off x="2366721" y="4156026"/>
            <a:ext cx="915925" cy="540364"/>
            <a:chOff x="5334442" y="4011678"/>
            <a:chExt cx="915925" cy="540364"/>
          </a:xfrm>
        </p:grpSpPr>
        <p:grpSp>
          <p:nvGrpSpPr>
            <p:cNvPr id="183" name="Group 15">
              <a:extLst>
                <a:ext uri="{FF2B5EF4-FFF2-40B4-BE49-F238E27FC236}">
                  <a16:creationId xmlns:a16="http://schemas.microsoft.com/office/drawing/2014/main" id="{3E90EB66-E1CD-40BC-95B8-0AD1CBC18D93}"/>
                </a:ext>
              </a:extLst>
            </p:cNvPr>
            <p:cNvGrpSpPr>
              <a:grpSpLocks/>
            </p:cNvGrpSpPr>
            <p:nvPr/>
          </p:nvGrpSpPr>
          <p:grpSpPr bwMode="auto">
            <a:xfrm rot="18476985">
              <a:off x="5582335" y="3763785"/>
              <a:ext cx="396621" cy="892408"/>
              <a:chOff x="3441" y="9124"/>
              <a:chExt cx="743" cy="1647"/>
            </a:xfrm>
          </p:grpSpPr>
          <p:cxnSp>
            <p:nvCxnSpPr>
              <p:cNvPr id="185" name="Line 16">
                <a:extLst>
                  <a:ext uri="{FF2B5EF4-FFF2-40B4-BE49-F238E27FC236}">
                    <a16:creationId xmlns:a16="http://schemas.microsoft.com/office/drawing/2014/main" id="{8EA18BB7-D127-49F0-80E2-3B683456908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86" name="Oval 17">
                <a:extLst>
                  <a:ext uri="{FF2B5EF4-FFF2-40B4-BE49-F238E27FC236}">
                    <a16:creationId xmlns:a16="http://schemas.microsoft.com/office/drawing/2014/main" id="{BD26D89F-E2EC-4966-8923-4CE7CC9930C2}"/>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4" name="Zone de texte 33">
              <a:extLst>
                <a:ext uri="{FF2B5EF4-FFF2-40B4-BE49-F238E27FC236}">
                  <a16:creationId xmlns:a16="http://schemas.microsoft.com/office/drawing/2014/main" id="{8CB18CB2-06ED-4255-89DC-96625F062325}"/>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grpSp>
        <p:nvGrpSpPr>
          <p:cNvPr id="187" name="Groupe 186">
            <a:extLst>
              <a:ext uri="{FF2B5EF4-FFF2-40B4-BE49-F238E27FC236}">
                <a16:creationId xmlns:a16="http://schemas.microsoft.com/office/drawing/2014/main" id="{2B1B0DDD-E6EF-4CE8-8013-E68E1337092F}"/>
              </a:ext>
            </a:extLst>
          </p:cNvPr>
          <p:cNvGrpSpPr/>
          <p:nvPr/>
        </p:nvGrpSpPr>
        <p:grpSpPr>
          <a:xfrm>
            <a:off x="622315" y="5121248"/>
            <a:ext cx="876556" cy="762815"/>
            <a:chOff x="5904364" y="3927719"/>
            <a:chExt cx="876556" cy="762815"/>
          </a:xfrm>
        </p:grpSpPr>
        <p:grpSp>
          <p:nvGrpSpPr>
            <p:cNvPr id="188" name="Group 15">
              <a:extLst>
                <a:ext uri="{FF2B5EF4-FFF2-40B4-BE49-F238E27FC236}">
                  <a16:creationId xmlns:a16="http://schemas.microsoft.com/office/drawing/2014/main" id="{107388FF-6029-4CA0-BCB3-30DB5BA0C4EC}"/>
                </a:ext>
              </a:extLst>
            </p:cNvPr>
            <p:cNvGrpSpPr>
              <a:grpSpLocks/>
            </p:cNvGrpSpPr>
            <p:nvPr/>
          </p:nvGrpSpPr>
          <p:grpSpPr bwMode="auto">
            <a:xfrm rot="18476985">
              <a:off x="6032417" y="3942031"/>
              <a:ext cx="762815" cy="734191"/>
              <a:chOff x="3681" y="10304"/>
              <a:chExt cx="1429" cy="1355"/>
            </a:xfrm>
          </p:grpSpPr>
          <p:cxnSp>
            <p:nvCxnSpPr>
              <p:cNvPr id="190" name="Line 16">
                <a:extLst>
                  <a:ext uri="{FF2B5EF4-FFF2-40B4-BE49-F238E27FC236}">
                    <a16:creationId xmlns:a16="http://schemas.microsoft.com/office/drawing/2014/main" id="{03BD8EA2-6E09-4781-BADA-7DBA376E067E}"/>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91" name="Oval 17">
                <a:extLst>
                  <a:ext uri="{FF2B5EF4-FFF2-40B4-BE49-F238E27FC236}">
                    <a16:creationId xmlns:a16="http://schemas.microsoft.com/office/drawing/2014/main" id="{E9188E74-9F17-4918-89FF-618060C71052}"/>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9" name="Zone de texte 33">
              <a:extLst>
                <a:ext uri="{FF2B5EF4-FFF2-40B4-BE49-F238E27FC236}">
                  <a16:creationId xmlns:a16="http://schemas.microsoft.com/office/drawing/2014/main" id="{C8972DFA-40EC-4C24-B9B1-AA919B43C44C}"/>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11" name="Ellipse 10">
            <a:extLst>
              <a:ext uri="{FF2B5EF4-FFF2-40B4-BE49-F238E27FC236}">
                <a16:creationId xmlns:a16="http://schemas.microsoft.com/office/drawing/2014/main" id="{81557DCE-476C-43D6-95CA-62357148ACF3}"/>
              </a:ext>
            </a:extLst>
          </p:cNvPr>
          <p:cNvSpPr/>
          <p:nvPr/>
        </p:nvSpPr>
        <p:spPr>
          <a:xfrm>
            <a:off x="1581699" y="512646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7221EEBC-B426-4DC9-9FAB-34E2AAA69DF1}"/>
              </a:ext>
            </a:extLst>
          </p:cNvPr>
          <p:cNvSpPr/>
          <p:nvPr/>
        </p:nvSpPr>
        <p:spPr>
          <a:xfrm>
            <a:off x="5136446" y="3032061"/>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6</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pic>
        <p:nvPicPr>
          <p:cNvPr id="24" name="Image 23">
            <a:extLst>
              <a:ext uri="{FF2B5EF4-FFF2-40B4-BE49-F238E27FC236}">
                <a16:creationId xmlns:a16="http://schemas.microsoft.com/office/drawing/2014/main" id="{0A1E3940-653A-49B3-8B7A-15054ABC6127}"/>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p:blipFill>
        <p:spPr>
          <a:xfrm>
            <a:off x="8639442" y="3490296"/>
            <a:ext cx="3496764" cy="686904"/>
          </a:xfrm>
          <a:prstGeom prst="rect">
            <a:avLst/>
          </a:prstGeom>
        </p:spPr>
      </p:pic>
      <p:sp>
        <p:nvSpPr>
          <p:cNvPr id="196" name="Rectangle 195">
            <a:extLst>
              <a:ext uri="{FF2B5EF4-FFF2-40B4-BE49-F238E27FC236}">
                <a16:creationId xmlns:a16="http://schemas.microsoft.com/office/drawing/2014/main" id="{5259C0CF-0FE6-4D5E-A189-B7ABF5203789}"/>
              </a:ext>
            </a:extLst>
          </p:cNvPr>
          <p:cNvSpPr/>
          <p:nvPr/>
        </p:nvSpPr>
        <p:spPr>
          <a:xfrm>
            <a:off x="10043146" y="3083121"/>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Clé a fourche de 15</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222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2550"/>
                            </p:stCondLst>
                            <p:childTnLst>
                              <p:par>
                                <p:cTn id="9" presetID="2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left)">
                                      <p:cBhvr>
                                        <p:cTn id="11" dur="2000"/>
                                        <p:tgtEl>
                                          <p:spTgt spid="96"/>
                                        </p:tgtEl>
                                      </p:cBhvr>
                                    </p:animEffect>
                                  </p:childTnLst>
                                </p:cTn>
                              </p:par>
                            </p:childTnLst>
                          </p:cTn>
                        </p:par>
                        <p:par>
                          <p:cTn id="12" fill="hold">
                            <p:stCondLst>
                              <p:cond delay="45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childTnLst>
                          </p:cTn>
                        </p:par>
                        <p:par>
                          <p:cTn id="19" fill="hold">
                            <p:stCondLst>
                              <p:cond delay="6550"/>
                            </p:stCondLst>
                            <p:childTnLst>
                              <p:par>
                                <p:cTn id="20" presetID="22" presetClass="entr" presetSubtype="8" fill="hold" nodeType="after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left)">
                                      <p:cBhvr>
                                        <p:cTn id="22" dur="1200"/>
                                        <p:tgtEl>
                                          <p:spTgt spid="171"/>
                                        </p:tgtEl>
                                      </p:cBhvr>
                                    </p:animEffect>
                                  </p:childTnLst>
                                </p:cTn>
                              </p:par>
                            </p:childTnLst>
                          </p:cTn>
                        </p:par>
                        <p:par>
                          <p:cTn id="23" fill="hold">
                            <p:stCondLst>
                              <p:cond delay="7750"/>
                            </p:stCondLst>
                            <p:childTnLst>
                              <p:par>
                                <p:cTn id="24" presetID="22" presetClass="entr" presetSubtype="8" fill="hold" nodeType="after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wipe(left)">
                                      <p:cBhvr>
                                        <p:cTn id="26" dur="1200"/>
                                        <p:tgtEl>
                                          <p:spTgt spid="160"/>
                                        </p:tgtEl>
                                      </p:cBhvr>
                                    </p:animEffect>
                                  </p:childTnLst>
                                </p:cTn>
                              </p:par>
                            </p:childTnLst>
                          </p:cTn>
                        </p:par>
                        <p:par>
                          <p:cTn id="27" fill="hold">
                            <p:stCondLst>
                              <p:cond delay="8950"/>
                            </p:stCondLst>
                            <p:childTnLst>
                              <p:par>
                                <p:cTn id="28" presetID="22" presetClass="entr" presetSubtype="8" fill="hold" nodeType="after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wipe(left)">
                                      <p:cBhvr>
                                        <p:cTn id="30" dur="1200"/>
                                        <p:tgtEl>
                                          <p:spTgt spid="157"/>
                                        </p:tgtEl>
                                      </p:cBhvr>
                                    </p:animEffect>
                                  </p:childTnLst>
                                </p:cTn>
                              </p:par>
                            </p:childTnLst>
                          </p:cTn>
                        </p:par>
                        <p:par>
                          <p:cTn id="31" fill="hold">
                            <p:stCondLst>
                              <p:cond delay="10150"/>
                            </p:stCondLst>
                            <p:childTnLst>
                              <p:par>
                                <p:cTn id="32" presetID="22" presetClass="entr" presetSubtype="8" fill="hold" nodeType="afterEffect">
                                  <p:stCondLst>
                                    <p:cond delay="0"/>
                                  </p:stCondLst>
                                  <p:childTnLst>
                                    <p:set>
                                      <p:cBhvr>
                                        <p:cTn id="33" dur="1" fill="hold">
                                          <p:stCondLst>
                                            <p:cond delay="0"/>
                                          </p:stCondLst>
                                        </p:cTn>
                                        <p:tgtEl>
                                          <p:spTgt spid="179"/>
                                        </p:tgtEl>
                                        <p:attrNameLst>
                                          <p:attrName>style.visibility</p:attrName>
                                        </p:attrNameLst>
                                      </p:cBhvr>
                                      <p:to>
                                        <p:strVal val="visible"/>
                                      </p:to>
                                    </p:set>
                                    <p:animEffect transition="in" filter="wipe(left)">
                                      <p:cBhvr>
                                        <p:cTn id="34" dur="1200"/>
                                        <p:tgtEl>
                                          <p:spTgt spid="179"/>
                                        </p:tgtEl>
                                      </p:cBhvr>
                                    </p:animEffect>
                                  </p:childTnLst>
                                </p:cTn>
                              </p:par>
                            </p:childTnLst>
                          </p:cTn>
                        </p:par>
                        <p:par>
                          <p:cTn id="35" fill="hold">
                            <p:stCondLst>
                              <p:cond delay="11350"/>
                            </p:stCondLst>
                            <p:childTnLst>
                              <p:par>
                                <p:cTn id="36" presetID="22" presetClass="entr" presetSubtype="8" fill="hold" nodeType="afterEffect">
                                  <p:stCondLst>
                                    <p:cond delay="0"/>
                                  </p:stCondLst>
                                  <p:childTnLst>
                                    <p:set>
                                      <p:cBhvr>
                                        <p:cTn id="37" dur="1" fill="hold">
                                          <p:stCondLst>
                                            <p:cond delay="0"/>
                                          </p:stCondLst>
                                        </p:cTn>
                                        <p:tgtEl>
                                          <p:spTgt spid="182"/>
                                        </p:tgtEl>
                                        <p:attrNameLst>
                                          <p:attrName>style.visibility</p:attrName>
                                        </p:attrNameLst>
                                      </p:cBhvr>
                                      <p:to>
                                        <p:strVal val="visible"/>
                                      </p:to>
                                    </p:set>
                                    <p:animEffect transition="in" filter="wipe(left)">
                                      <p:cBhvr>
                                        <p:cTn id="38" dur="1200"/>
                                        <p:tgtEl>
                                          <p:spTgt spid="182"/>
                                        </p:tgtEl>
                                      </p:cBhvr>
                                    </p:animEffect>
                                  </p:childTnLst>
                                </p:cTn>
                              </p:par>
                            </p:childTnLst>
                          </p:cTn>
                        </p:par>
                        <p:par>
                          <p:cTn id="39" fill="hold">
                            <p:stCondLst>
                              <p:cond delay="12550"/>
                            </p:stCondLst>
                            <p:childTnLst>
                              <p:par>
                                <p:cTn id="40" presetID="22" presetClass="entr" presetSubtype="8" fill="hold" nodeType="after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wipe(left)">
                                      <p:cBhvr>
                                        <p:cTn id="42" dur="1200"/>
                                        <p:tgtEl>
                                          <p:spTgt spid="149"/>
                                        </p:tgtEl>
                                      </p:cBhvr>
                                    </p:animEffect>
                                  </p:childTnLst>
                                </p:cTn>
                              </p:par>
                            </p:childTnLst>
                          </p:cTn>
                        </p:par>
                        <p:par>
                          <p:cTn id="43" fill="hold">
                            <p:stCondLst>
                              <p:cond delay="13750"/>
                            </p:stCondLst>
                            <p:childTnLst>
                              <p:par>
                                <p:cTn id="44" presetID="22" presetClass="entr" presetSubtype="8" fill="hold" nodeType="after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wipe(left)">
                                      <p:cBhvr>
                                        <p:cTn id="46" dur="1200"/>
                                        <p:tgtEl>
                                          <p:spTgt spid="163"/>
                                        </p:tgtEl>
                                      </p:cBhvr>
                                    </p:animEffect>
                                  </p:childTnLst>
                                </p:cTn>
                              </p:par>
                            </p:childTnLst>
                          </p:cTn>
                        </p:par>
                        <p:par>
                          <p:cTn id="47" fill="hold">
                            <p:stCondLst>
                              <p:cond delay="14950"/>
                            </p:stCondLst>
                            <p:childTnLst>
                              <p:par>
                                <p:cTn id="48" presetID="22" presetClass="entr" presetSubtype="8" fill="hold" nodeType="after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wipe(left)">
                                      <p:cBhvr>
                                        <p:cTn id="50" dur="1200"/>
                                        <p:tgtEl>
                                          <p:spTgt spid="187"/>
                                        </p:tgtEl>
                                      </p:cBhvr>
                                    </p:animEffect>
                                  </p:childTnLst>
                                </p:cTn>
                              </p:par>
                            </p:childTnLst>
                          </p:cTn>
                        </p:par>
                        <p:par>
                          <p:cTn id="51" fill="hold">
                            <p:stCondLst>
                              <p:cond delay="16150"/>
                            </p:stCondLst>
                            <p:childTnLst>
                              <p:par>
                                <p:cTn id="52" presetID="22" presetClass="entr" presetSubtype="8" fill="hold" nodeType="afterEffect">
                                  <p:stCondLst>
                                    <p:cond delay="0"/>
                                  </p:stCondLst>
                                  <p:childTnLst>
                                    <p:set>
                                      <p:cBhvr>
                                        <p:cTn id="53" dur="1" fill="hold">
                                          <p:stCondLst>
                                            <p:cond delay="0"/>
                                          </p:stCondLst>
                                        </p:cTn>
                                        <p:tgtEl>
                                          <p:spTgt spid="174"/>
                                        </p:tgtEl>
                                        <p:attrNameLst>
                                          <p:attrName>style.visibility</p:attrName>
                                        </p:attrNameLst>
                                      </p:cBhvr>
                                      <p:to>
                                        <p:strVal val="visible"/>
                                      </p:to>
                                    </p:set>
                                    <p:animEffect transition="in" filter="wipe(left)">
                                      <p:cBhvr>
                                        <p:cTn id="54" dur="1200"/>
                                        <p:tgtEl>
                                          <p:spTgt spid="174"/>
                                        </p:tgtEl>
                                      </p:cBhvr>
                                    </p:animEffect>
                                  </p:childTnLst>
                                </p:cTn>
                              </p:par>
                            </p:childTnLst>
                          </p:cTn>
                        </p:par>
                        <p:par>
                          <p:cTn id="55" fill="hold">
                            <p:stCondLst>
                              <p:cond delay="17350"/>
                            </p:stCondLst>
                            <p:childTnLst>
                              <p:par>
                                <p:cTn id="56" presetID="22" presetClass="entr" presetSubtype="8" fill="hold" nodeType="afterEffect">
                                  <p:stCondLst>
                                    <p:cond delay="0"/>
                                  </p:stCondLst>
                                  <p:childTnLst>
                                    <p:set>
                                      <p:cBhvr>
                                        <p:cTn id="57" dur="1" fill="hold">
                                          <p:stCondLst>
                                            <p:cond delay="0"/>
                                          </p:stCondLst>
                                        </p:cTn>
                                        <p:tgtEl>
                                          <p:spTgt spid="166"/>
                                        </p:tgtEl>
                                        <p:attrNameLst>
                                          <p:attrName>style.visibility</p:attrName>
                                        </p:attrNameLst>
                                      </p:cBhvr>
                                      <p:to>
                                        <p:strVal val="visible"/>
                                      </p:to>
                                    </p:set>
                                    <p:animEffect transition="in" filter="wipe(left)">
                                      <p:cBhvr>
                                        <p:cTn id="58" dur="1200"/>
                                        <p:tgtEl>
                                          <p:spTgt spid="16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1000"/>
                                        <p:tgtEl>
                                          <p:spTgt spid="98"/>
                                        </p:tgtEl>
                                      </p:cBhvr>
                                    </p:animEffect>
                                    <p:anim calcmode="lin" valueType="num">
                                      <p:cBhvr>
                                        <p:cTn id="64" dur="1000" fill="hold"/>
                                        <p:tgtEl>
                                          <p:spTgt spid="98"/>
                                        </p:tgtEl>
                                        <p:attrNameLst>
                                          <p:attrName>ppt_x</p:attrName>
                                        </p:attrNameLst>
                                      </p:cBhvr>
                                      <p:tavLst>
                                        <p:tav tm="0">
                                          <p:val>
                                            <p:strVal val="#ppt_x"/>
                                          </p:val>
                                        </p:tav>
                                        <p:tav tm="100000">
                                          <p:val>
                                            <p:strVal val="#ppt_x"/>
                                          </p:val>
                                        </p:tav>
                                      </p:tavLst>
                                    </p:anim>
                                    <p:anim calcmode="lin" valueType="num">
                                      <p:cBhvr>
                                        <p:cTn id="65" dur="1000" fill="hold"/>
                                        <p:tgtEl>
                                          <p:spTgt spid="98"/>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22" presetClass="entr" presetSubtype="8" fill="hold" nodeType="afterEffect">
                                  <p:stCondLst>
                                    <p:cond delay="0"/>
                                  </p:stCondLst>
                                  <p:iterate type="lt">
                                    <p:tmPct val="10000"/>
                                  </p:iterate>
                                  <p:childTnLst>
                                    <p:set>
                                      <p:cBhvr>
                                        <p:cTn id="68" dur="1" fill="hold">
                                          <p:stCondLst>
                                            <p:cond delay="0"/>
                                          </p:stCondLst>
                                        </p:cTn>
                                        <p:tgtEl>
                                          <p:spTgt spid="98">
                                            <p:txEl>
                                              <p:pRg st="0" end="0"/>
                                            </p:txEl>
                                          </p:spTgt>
                                        </p:tgtEl>
                                        <p:attrNameLst>
                                          <p:attrName>style.visibility</p:attrName>
                                        </p:attrNameLst>
                                      </p:cBhvr>
                                      <p:to>
                                        <p:strVal val="visible"/>
                                      </p:to>
                                    </p:set>
                                    <p:animEffect transition="in" filter="wipe(left)">
                                      <p:cBhvr>
                                        <p:cTn id="69" dur="500"/>
                                        <p:tgtEl>
                                          <p:spTgt spid="98">
                                            <p:txEl>
                                              <p:pRg st="0" end="0"/>
                                            </p:txEl>
                                          </p:spTgt>
                                        </p:tgtEl>
                                      </p:cBhvr>
                                    </p:animEffect>
                                  </p:childTnLst>
                                </p:cTn>
                              </p:par>
                            </p:childTnLst>
                          </p:cTn>
                        </p:par>
                        <p:par>
                          <p:cTn id="70" fill="hold">
                            <p:stCondLst>
                              <p:cond delay="1900"/>
                            </p:stCondLst>
                            <p:childTnLst>
                              <p:par>
                                <p:cTn id="71" presetID="22" presetClass="entr" presetSubtype="8" fill="hold" grpId="0" nodeType="afterEffect">
                                  <p:stCondLst>
                                    <p:cond delay="0"/>
                                  </p:stCondLst>
                                  <p:iterate type="lt">
                                    <p:tmPct val="10000"/>
                                  </p:iterate>
                                  <p:childTnLst>
                                    <p:set>
                                      <p:cBhvr>
                                        <p:cTn id="72" dur="1" fill="hold">
                                          <p:stCondLst>
                                            <p:cond delay="0"/>
                                          </p:stCondLst>
                                        </p:cTn>
                                        <p:tgtEl>
                                          <p:spTgt spid="97"/>
                                        </p:tgtEl>
                                        <p:attrNameLst>
                                          <p:attrName>style.visibility</p:attrName>
                                        </p:attrNameLst>
                                      </p:cBhvr>
                                      <p:to>
                                        <p:strVal val="visible"/>
                                      </p:to>
                                    </p:set>
                                    <p:animEffect transition="in" filter="wipe(left)">
                                      <p:cBhvr>
                                        <p:cTn id="73" dur="500"/>
                                        <p:tgtEl>
                                          <p:spTgt spid="97"/>
                                        </p:tgtEl>
                                      </p:cBhvr>
                                    </p:animEffect>
                                  </p:childTnLst>
                                </p:cTn>
                              </p:par>
                            </p:childTnLst>
                          </p:cTn>
                        </p:par>
                        <p:par>
                          <p:cTn id="74" fill="hold">
                            <p:stCondLst>
                              <p:cond delay="2400"/>
                            </p:stCondLst>
                            <p:childTnLst>
                              <p:par>
                                <p:cTn id="75"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76" dur="2000" fill="hold"/>
                                        <p:tgtEl>
                                          <p:spTgt spid="97"/>
                                        </p:tgtEl>
                                      </p:cBhvr>
                                      <p:by x="150000" y="150000"/>
                                    </p:animScale>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42" presetClass="path" presetSubtype="0" accel="50000" decel="50000" fill="hold" nodeType="withEffect">
                                  <p:stCondLst>
                                    <p:cond delay="0"/>
                                  </p:stCondLst>
                                  <p:childTnLst>
                                    <p:animMotion origin="layout" path="M -2.08333E-6 -1.85185E-6 L 0.03985 0.00347 " pathEditMode="relative" rAng="0" ptsTypes="AA">
                                      <p:cBhvr>
                                        <p:cTn id="84" dur="1300" fill="hold"/>
                                        <p:tgtEl>
                                          <p:spTgt spid="149"/>
                                        </p:tgtEl>
                                        <p:attrNameLst>
                                          <p:attrName>ppt_x</p:attrName>
                                          <p:attrName>ppt_y</p:attrName>
                                        </p:attrNameLst>
                                      </p:cBhvr>
                                      <p:rCtr x="1992" y="162"/>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lt">
                                    <p:tmPct val="10000"/>
                                  </p:iterate>
                                  <p:childTnLst>
                                    <p:set>
                                      <p:cBhvr>
                                        <p:cTn id="88" dur="1" fill="hold">
                                          <p:stCondLst>
                                            <p:cond delay="0"/>
                                          </p:stCondLst>
                                        </p:cTn>
                                        <p:tgtEl>
                                          <p:spTgt spid="193"/>
                                        </p:tgtEl>
                                        <p:attrNameLst>
                                          <p:attrName>style.visibility</p:attrName>
                                        </p:attrNameLst>
                                      </p:cBhvr>
                                      <p:to>
                                        <p:strVal val="visible"/>
                                      </p:to>
                                    </p:set>
                                    <p:animEffect transition="in" filter="wipe(left)">
                                      <p:cBhvr>
                                        <p:cTn id="89" dur="1000"/>
                                        <p:tgtEl>
                                          <p:spTgt spid="193"/>
                                        </p:tgtEl>
                                      </p:cBhvr>
                                    </p:animEffect>
                                  </p:childTnLst>
                                </p:cTn>
                              </p:par>
                              <p:par>
                                <p:cTn id="90" presetID="22" presetClass="exit" presetSubtype="4" fill="hold" grpId="2" nodeType="withEffect">
                                  <p:stCondLst>
                                    <p:cond delay="0"/>
                                  </p:stCondLst>
                                  <p:iterate type="lt">
                                    <p:tmPct val="0"/>
                                  </p:iterate>
                                  <p:childTnLst>
                                    <p:animEffect transition="out" filter="wipe(down)">
                                      <p:cBhvr>
                                        <p:cTn id="91" dur="500"/>
                                        <p:tgtEl>
                                          <p:spTgt spid="97"/>
                                        </p:tgtEl>
                                      </p:cBhvr>
                                    </p:animEffect>
                                    <p:set>
                                      <p:cBhvr>
                                        <p:cTn id="92" dur="1" fill="hold">
                                          <p:stCondLst>
                                            <p:cond delay="499"/>
                                          </p:stCondLst>
                                        </p:cTn>
                                        <p:tgtEl>
                                          <p:spTgt spid="97"/>
                                        </p:tgtEl>
                                        <p:attrNameLst>
                                          <p:attrName>style.visibility</p:attrName>
                                        </p:attrNameLst>
                                      </p:cBhvr>
                                      <p:to>
                                        <p:strVal val="hidden"/>
                                      </p:to>
                                    </p:set>
                                  </p:childTnLst>
                                </p:cTn>
                              </p:par>
                              <p:par>
                                <p:cTn id="93" presetID="53" presetClass="exit" presetSubtype="32" fill="hold" grpId="1" nodeType="withEffect">
                                  <p:stCondLst>
                                    <p:cond delay="0"/>
                                  </p:stCondLst>
                                  <p:iterate type="lt">
                                    <p:tmPct val="0"/>
                                  </p:iterate>
                                  <p:childTnLst>
                                    <p:anim calcmode="lin" valueType="num">
                                      <p:cBhvr>
                                        <p:cTn id="94" dur="500"/>
                                        <p:tgtEl>
                                          <p:spTgt spid="98">
                                            <p:txEl>
                                              <p:pRg st="0" end="0"/>
                                            </p:txEl>
                                          </p:spTgt>
                                        </p:tgtEl>
                                        <p:attrNameLst>
                                          <p:attrName>ppt_w</p:attrName>
                                        </p:attrNameLst>
                                      </p:cBhvr>
                                      <p:tavLst>
                                        <p:tav tm="0">
                                          <p:val>
                                            <p:strVal val="ppt_w"/>
                                          </p:val>
                                        </p:tav>
                                        <p:tav tm="100000">
                                          <p:val>
                                            <p:fltVal val="0"/>
                                          </p:val>
                                        </p:tav>
                                      </p:tavLst>
                                    </p:anim>
                                    <p:anim calcmode="lin" valueType="num">
                                      <p:cBhvr>
                                        <p:cTn id="95" dur="500"/>
                                        <p:tgtEl>
                                          <p:spTgt spid="98">
                                            <p:txEl>
                                              <p:pRg st="0" end="0"/>
                                            </p:txEl>
                                          </p:spTgt>
                                        </p:tgtEl>
                                        <p:attrNameLst>
                                          <p:attrName>ppt_h</p:attrName>
                                        </p:attrNameLst>
                                      </p:cBhvr>
                                      <p:tavLst>
                                        <p:tav tm="0">
                                          <p:val>
                                            <p:strVal val="ppt_h"/>
                                          </p:val>
                                        </p:tav>
                                        <p:tav tm="100000">
                                          <p:val>
                                            <p:fltVal val="0"/>
                                          </p:val>
                                        </p:tav>
                                      </p:tavLst>
                                    </p:anim>
                                    <p:animEffect transition="out" filter="fade">
                                      <p:cBhvr>
                                        <p:cTn id="96" dur="500"/>
                                        <p:tgtEl>
                                          <p:spTgt spid="98">
                                            <p:txEl>
                                              <p:pRg st="0" end="0"/>
                                            </p:txEl>
                                          </p:spTgt>
                                        </p:tgtEl>
                                      </p:cBhvr>
                                    </p:animEffect>
                                    <p:set>
                                      <p:cBhvr>
                                        <p:cTn id="97" dur="1" fill="hold">
                                          <p:stCondLst>
                                            <p:cond delay="499"/>
                                          </p:stCondLst>
                                        </p:cTn>
                                        <p:tgtEl>
                                          <p:spTgt spid="98">
                                            <p:txEl>
                                              <p:pRg st="0" end="0"/>
                                            </p:txEl>
                                          </p:spTgt>
                                        </p:tgtEl>
                                        <p:attrNameLst>
                                          <p:attrName>style.visibility</p:attrName>
                                        </p:attrNameLst>
                                      </p:cBhvr>
                                      <p:to>
                                        <p:strVal val="hidden"/>
                                      </p:to>
                                    </p:set>
                                  </p:childTnLst>
                                </p:cTn>
                              </p:par>
                              <p:par>
                                <p:cTn id="98" presetID="53" presetClass="exit" presetSubtype="32" fill="hold" grpId="1" nodeType="withEffect">
                                  <p:stCondLst>
                                    <p:cond delay="0"/>
                                  </p:stCondLst>
                                  <p:childTnLst>
                                    <p:anim calcmode="lin" valueType="num">
                                      <p:cBhvr>
                                        <p:cTn id="99" dur="500"/>
                                        <p:tgtEl>
                                          <p:spTgt spid="98">
                                            <p:bg/>
                                          </p:spTgt>
                                        </p:tgtEl>
                                        <p:attrNameLst>
                                          <p:attrName>ppt_w</p:attrName>
                                        </p:attrNameLst>
                                      </p:cBhvr>
                                      <p:tavLst>
                                        <p:tav tm="0">
                                          <p:val>
                                            <p:strVal val="ppt_w"/>
                                          </p:val>
                                        </p:tav>
                                        <p:tav tm="100000">
                                          <p:val>
                                            <p:fltVal val="0"/>
                                          </p:val>
                                        </p:tav>
                                      </p:tavLst>
                                    </p:anim>
                                    <p:anim calcmode="lin" valueType="num">
                                      <p:cBhvr>
                                        <p:cTn id="100" dur="500"/>
                                        <p:tgtEl>
                                          <p:spTgt spid="98">
                                            <p:bg/>
                                          </p:spTgt>
                                        </p:tgtEl>
                                        <p:attrNameLst>
                                          <p:attrName>ppt_h</p:attrName>
                                        </p:attrNameLst>
                                      </p:cBhvr>
                                      <p:tavLst>
                                        <p:tav tm="0">
                                          <p:val>
                                            <p:strVal val="ppt_h"/>
                                          </p:val>
                                        </p:tav>
                                        <p:tav tm="100000">
                                          <p:val>
                                            <p:fltVal val="0"/>
                                          </p:val>
                                        </p:tav>
                                      </p:tavLst>
                                    </p:anim>
                                    <p:animEffect transition="out" filter="fade">
                                      <p:cBhvr>
                                        <p:cTn id="101" dur="500"/>
                                        <p:tgtEl>
                                          <p:spTgt spid="98">
                                            <p:bg/>
                                          </p:spTgt>
                                        </p:tgtEl>
                                      </p:cBhvr>
                                    </p:animEffect>
                                    <p:set>
                                      <p:cBhvr>
                                        <p:cTn id="102" dur="1" fill="hold">
                                          <p:stCondLst>
                                            <p:cond delay="499"/>
                                          </p:stCondLst>
                                        </p:cTn>
                                        <p:tgtEl>
                                          <p:spTgt spid="98">
                                            <p:bg/>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Effect transition="in" filter="fade">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lt">
                                    <p:tmPct val="10000"/>
                                  </p:iterate>
                                  <p:childTnLst>
                                    <p:set>
                                      <p:cBhvr>
                                        <p:cTn id="113" dur="1" fill="hold">
                                          <p:stCondLst>
                                            <p:cond delay="0"/>
                                          </p:stCondLst>
                                        </p:cTn>
                                        <p:tgtEl>
                                          <p:spTgt spid="196"/>
                                        </p:tgtEl>
                                        <p:attrNameLst>
                                          <p:attrName>style.visibility</p:attrName>
                                        </p:attrNameLst>
                                      </p:cBhvr>
                                      <p:to>
                                        <p:strVal val="visible"/>
                                      </p:to>
                                    </p:set>
                                    <p:animEffect transition="in" filter="wipe(left)">
                                      <p:cBhvr>
                                        <p:cTn id="114" dur="500"/>
                                        <p:tgtEl>
                                          <p:spTgt spid="196"/>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xit" presetSubtype="32" fill="hold" nodeType="clickEffect">
                                  <p:stCondLst>
                                    <p:cond delay="0"/>
                                  </p:stCondLst>
                                  <p:childTnLst>
                                    <p:anim calcmode="lin" valueType="num">
                                      <p:cBhvr>
                                        <p:cTn id="118" dur="500"/>
                                        <p:tgtEl>
                                          <p:spTgt spid="24"/>
                                        </p:tgtEl>
                                        <p:attrNameLst>
                                          <p:attrName>ppt_w</p:attrName>
                                        </p:attrNameLst>
                                      </p:cBhvr>
                                      <p:tavLst>
                                        <p:tav tm="0">
                                          <p:val>
                                            <p:strVal val="ppt_w"/>
                                          </p:val>
                                        </p:tav>
                                        <p:tav tm="100000">
                                          <p:val>
                                            <p:fltVal val="0"/>
                                          </p:val>
                                        </p:tav>
                                      </p:tavLst>
                                    </p:anim>
                                    <p:anim calcmode="lin" valueType="num">
                                      <p:cBhvr>
                                        <p:cTn id="119" dur="500"/>
                                        <p:tgtEl>
                                          <p:spTgt spid="24"/>
                                        </p:tgtEl>
                                        <p:attrNameLst>
                                          <p:attrName>ppt_h</p:attrName>
                                        </p:attrNameLst>
                                      </p:cBhvr>
                                      <p:tavLst>
                                        <p:tav tm="0">
                                          <p:val>
                                            <p:strVal val="ppt_h"/>
                                          </p:val>
                                        </p:tav>
                                        <p:tav tm="100000">
                                          <p:val>
                                            <p:fltVal val="0"/>
                                          </p:val>
                                        </p:tav>
                                      </p:tavLst>
                                    </p:anim>
                                    <p:animEffect transition="out" filter="fade">
                                      <p:cBhvr>
                                        <p:cTn id="120" dur="500"/>
                                        <p:tgtEl>
                                          <p:spTgt spid="24"/>
                                        </p:tgtEl>
                                      </p:cBhvr>
                                    </p:animEffect>
                                    <p:set>
                                      <p:cBhvr>
                                        <p:cTn id="12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7" grpId="0"/>
      <p:bldP spid="97" grpId="1"/>
      <p:bldP spid="97" grpId="2"/>
      <p:bldP spid="98" grpId="0" animBg="1"/>
      <p:bldP spid="98" grpId="1" uiExpand="1" build="allAtOnce" animBg="1"/>
      <p:bldP spid="11" grpId="0" animBg="1"/>
      <p:bldP spid="193" grpId="0"/>
      <p:bldP spid="1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 69">
            <a:extLst>
              <a:ext uri="{FF2B5EF4-FFF2-40B4-BE49-F238E27FC236}">
                <a16:creationId xmlns:a16="http://schemas.microsoft.com/office/drawing/2014/main" id="{C90B1633-B9FB-4919-8C76-AAB75074FA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181" y="3302909"/>
            <a:ext cx="2553042" cy="3103093"/>
          </a:xfrm>
          <a:prstGeom prst="rect">
            <a:avLst/>
          </a:prstGeom>
        </p:spPr>
      </p:pic>
      <p:pic>
        <p:nvPicPr>
          <p:cNvPr id="3" name="Image 2">
            <a:extLst>
              <a:ext uri="{FF2B5EF4-FFF2-40B4-BE49-F238E27FC236}">
                <a16:creationId xmlns:a16="http://schemas.microsoft.com/office/drawing/2014/main" id="{38765DA3-E32B-4B52-B96B-5784D1BC2C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776" y="3296777"/>
            <a:ext cx="2519447" cy="3103093"/>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6" name="Tableau 3">
            <a:extLst>
              <a:ext uri="{FF2B5EF4-FFF2-40B4-BE49-F238E27FC236}">
                <a16:creationId xmlns:a16="http://schemas.microsoft.com/office/drawing/2014/main" id="{D904A98D-46FB-42DD-B7A0-737261DB7DEC}"/>
              </a:ext>
            </a:extLst>
          </p:cNvPr>
          <p:cNvGraphicFramePr>
            <a:graphicFrameLocks noGrp="1"/>
          </p:cNvGraphicFramePr>
          <p:nvPr>
            <p:extLst>
              <p:ext uri="{D42A27DB-BD31-4B8C-83A1-F6EECF244321}">
                <p14:modId xmlns:p14="http://schemas.microsoft.com/office/powerpoint/2010/main" val="3994599080"/>
              </p:ext>
            </p:extLst>
          </p:nvPr>
        </p:nvGraphicFramePr>
        <p:xfrm>
          <a:off x="4068856" y="2378071"/>
          <a:ext cx="8116504"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63897">
                  <a:extLst>
                    <a:ext uri="{9D8B030D-6E8A-4147-A177-3AD203B41FA5}">
                      <a16:colId xmlns:a16="http://schemas.microsoft.com/office/drawing/2014/main" val="3587412357"/>
                    </a:ext>
                  </a:extLst>
                </a:gridCol>
                <a:gridCol w="363897">
                  <a:extLst>
                    <a:ext uri="{9D8B030D-6E8A-4147-A177-3AD203B41FA5}">
                      <a16:colId xmlns:a16="http://schemas.microsoft.com/office/drawing/2014/main" val="4273266125"/>
                    </a:ext>
                  </a:extLst>
                </a:gridCol>
                <a:gridCol w="363897">
                  <a:extLst>
                    <a:ext uri="{9D8B030D-6E8A-4147-A177-3AD203B41FA5}">
                      <a16:colId xmlns:a16="http://schemas.microsoft.com/office/drawing/2014/main" val="2633253746"/>
                    </a:ext>
                  </a:extLst>
                </a:gridCol>
                <a:gridCol w="363897">
                  <a:extLst>
                    <a:ext uri="{9D8B030D-6E8A-4147-A177-3AD203B41FA5}">
                      <a16:colId xmlns:a16="http://schemas.microsoft.com/office/drawing/2014/main" val="3797053213"/>
                    </a:ext>
                  </a:extLst>
                </a:gridCol>
                <a:gridCol w="363897">
                  <a:extLst>
                    <a:ext uri="{9D8B030D-6E8A-4147-A177-3AD203B41FA5}">
                      <a16:colId xmlns:a16="http://schemas.microsoft.com/office/drawing/2014/main" val="2848187019"/>
                    </a:ext>
                  </a:extLst>
                </a:gridCol>
                <a:gridCol w="363897">
                  <a:extLst>
                    <a:ext uri="{9D8B030D-6E8A-4147-A177-3AD203B41FA5}">
                      <a16:colId xmlns:a16="http://schemas.microsoft.com/office/drawing/2014/main" val="3095374213"/>
                    </a:ext>
                  </a:extLst>
                </a:gridCol>
                <a:gridCol w="1800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algn="ctr"/>
                      <a:r>
                        <a:rPr lang="fr-FR" sz="2800" dirty="0">
                          <a:solidFill>
                            <a:schemeClr val="bg1"/>
                          </a:solidFill>
                        </a:rPr>
                        <a:t>1</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2</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3</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4</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5</a:t>
                      </a:r>
                    </a:p>
                  </a:txBody>
                  <a:tcPr anchor="ctr">
                    <a:solidFill>
                      <a:schemeClr val="accent1">
                        <a:lumMod val="50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algn="ctr"/>
                      <a:r>
                        <a:rPr lang="fr-FR" sz="2800" b="1" dirty="0">
                          <a:solidFill>
                            <a:schemeClr val="bg1"/>
                          </a:solidFill>
                        </a:rPr>
                        <a:t>X </a:t>
                      </a:r>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488450477"/>
                  </a:ext>
                </a:extLst>
              </a:tr>
            </a:tbl>
          </a:graphicData>
        </a:graphic>
      </p:graphicFrame>
      <p:sp>
        <p:nvSpPr>
          <p:cNvPr id="97" name="Rectangle 96">
            <a:extLst>
              <a:ext uri="{FF2B5EF4-FFF2-40B4-BE49-F238E27FC236}">
                <a16:creationId xmlns:a16="http://schemas.microsoft.com/office/drawing/2014/main" id="{266D69F2-7897-455A-9739-43141E09C541}"/>
              </a:ext>
            </a:extLst>
          </p:cNvPr>
          <p:cNvSpPr/>
          <p:nvPr/>
        </p:nvSpPr>
        <p:spPr>
          <a:xfrm>
            <a:off x="5128931" y="3534754"/>
            <a:ext cx="4883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98" name="Bulle narrative : rectangle à coins arrondis 97">
            <a:extLst>
              <a:ext uri="{FF2B5EF4-FFF2-40B4-BE49-F238E27FC236}">
                <a16:creationId xmlns:a16="http://schemas.microsoft.com/office/drawing/2014/main" id="{EC83D393-4DE1-4E50-8C69-B883350FBC30}"/>
              </a:ext>
            </a:extLst>
          </p:cNvPr>
          <p:cNvSpPr/>
          <p:nvPr/>
        </p:nvSpPr>
        <p:spPr>
          <a:xfrm>
            <a:off x="5605459" y="1569247"/>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2</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57" name="Groupe 156">
            <a:extLst>
              <a:ext uri="{FF2B5EF4-FFF2-40B4-BE49-F238E27FC236}">
                <a16:creationId xmlns:a16="http://schemas.microsoft.com/office/drawing/2014/main" id="{929BE1B5-903F-4F1B-884F-0C2D68CAB6D1}"/>
              </a:ext>
            </a:extLst>
          </p:cNvPr>
          <p:cNvGrpSpPr/>
          <p:nvPr/>
        </p:nvGrpSpPr>
        <p:grpSpPr>
          <a:xfrm>
            <a:off x="1774330" y="4931934"/>
            <a:ext cx="302298" cy="243173"/>
            <a:chOff x="1719162" y="4111028"/>
            <a:chExt cx="356015" cy="311668"/>
          </a:xfrm>
        </p:grpSpPr>
        <p:sp>
          <p:nvSpPr>
            <p:cNvPr id="158" name="Oval 23">
              <a:extLst>
                <a:ext uri="{FF2B5EF4-FFF2-40B4-BE49-F238E27FC236}">
                  <a16:creationId xmlns:a16="http://schemas.microsoft.com/office/drawing/2014/main" id="{9991D14E-68DF-431C-A3B1-699F5320500F}"/>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Zone de texte 32">
              <a:extLst>
                <a:ext uri="{FF2B5EF4-FFF2-40B4-BE49-F238E27FC236}">
                  <a16:creationId xmlns:a16="http://schemas.microsoft.com/office/drawing/2014/main" id="{FA18F998-6575-4238-AAE6-27879C4D3A39}"/>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154074" y="5350350"/>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grpSp>
        <p:nvGrpSpPr>
          <p:cNvPr id="163" name="Groupe 162">
            <a:extLst>
              <a:ext uri="{FF2B5EF4-FFF2-40B4-BE49-F238E27FC236}">
                <a16:creationId xmlns:a16="http://schemas.microsoft.com/office/drawing/2014/main" id="{D0BF960C-4224-4094-9973-E77364592100}"/>
              </a:ext>
            </a:extLst>
          </p:cNvPr>
          <p:cNvGrpSpPr/>
          <p:nvPr/>
        </p:nvGrpSpPr>
        <p:grpSpPr>
          <a:xfrm>
            <a:off x="1804176" y="3539731"/>
            <a:ext cx="302298" cy="243173"/>
            <a:chOff x="1719162" y="4111028"/>
            <a:chExt cx="356015" cy="311668"/>
          </a:xfrm>
        </p:grpSpPr>
        <p:sp>
          <p:nvSpPr>
            <p:cNvPr id="164" name="Oval 23">
              <a:extLst>
                <a:ext uri="{FF2B5EF4-FFF2-40B4-BE49-F238E27FC236}">
                  <a16:creationId xmlns:a16="http://schemas.microsoft.com/office/drawing/2014/main" id="{32427972-10E5-4A7A-9718-A999F445AD4C}"/>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Zone de texte 32">
              <a:extLst>
                <a:ext uri="{FF2B5EF4-FFF2-40B4-BE49-F238E27FC236}">
                  <a16:creationId xmlns:a16="http://schemas.microsoft.com/office/drawing/2014/main" id="{A4819709-E3D1-47E1-8B5B-A530EE651F0D}"/>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166" name="Groupe 165">
            <a:extLst>
              <a:ext uri="{FF2B5EF4-FFF2-40B4-BE49-F238E27FC236}">
                <a16:creationId xmlns:a16="http://schemas.microsoft.com/office/drawing/2014/main" id="{84D99E8A-0A39-4E8A-BC83-51C68FE576EE}"/>
              </a:ext>
            </a:extLst>
          </p:cNvPr>
          <p:cNvGrpSpPr/>
          <p:nvPr/>
        </p:nvGrpSpPr>
        <p:grpSpPr>
          <a:xfrm>
            <a:off x="2844788" y="2870878"/>
            <a:ext cx="698525" cy="621157"/>
            <a:chOff x="5552592" y="2418171"/>
            <a:chExt cx="698525" cy="621157"/>
          </a:xfrm>
        </p:grpSpPr>
        <p:grpSp>
          <p:nvGrpSpPr>
            <p:cNvPr id="167" name="Group 18">
              <a:extLst>
                <a:ext uri="{FF2B5EF4-FFF2-40B4-BE49-F238E27FC236}">
                  <a16:creationId xmlns:a16="http://schemas.microsoft.com/office/drawing/2014/main" id="{6C255D49-5847-4114-AEFB-22E8F23797E3}"/>
                </a:ext>
              </a:extLst>
            </p:cNvPr>
            <p:cNvGrpSpPr>
              <a:grpSpLocks/>
            </p:cNvGrpSpPr>
            <p:nvPr/>
          </p:nvGrpSpPr>
          <p:grpSpPr bwMode="auto">
            <a:xfrm rot="20817573">
              <a:off x="5552592" y="2438792"/>
              <a:ext cx="696801" cy="600536"/>
              <a:chOff x="6878" y="11759"/>
              <a:chExt cx="1286" cy="1125"/>
            </a:xfrm>
          </p:grpSpPr>
          <p:cxnSp>
            <p:nvCxnSpPr>
              <p:cNvPr id="169" name="Line 19">
                <a:extLst>
                  <a:ext uri="{FF2B5EF4-FFF2-40B4-BE49-F238E27FC236}">
                    <a16:creationId xmlns:a16="http://schemas.microsoft.com/office/drawing/2014/main" id="{49BFBDE1-DFEC-40E6-8CC7-5B53F2494536}"/>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0" name="Oval 20">
                <a:extLst>
                  <a:ext uri="{FF2B5EF4-FFF2-40B4-BE49-F238E27FC236}">
                    <a16:creationId xmlns:a16="http://schemas.microsoft.com/office/drawing/2014/main" id="{7AAC6A7D-859F-4F71-8CE3-FF8EE58433F7}"/>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8" name="Zone de texte 30">
              <a:extLst>
                <a:ext uri="{FF2B5EF4-FFF2-40B4-BE49-F238E27FC236}">
                  <a16:creationId xmlns:a16="http://schemas.microsoft.com/office/drawing/2014/main" id="{A546FF18-2D05-45CD-A81D-BC2D4C8D83C8}"/>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74" name="Groupe 173">
            <a:extLst>
              <a:ext uri="{FF2B5EF4-FFF2-40B4-BE49-F238E27FC236}">
                <a16:creationId xmlns:a16="http://schemas.microsoft.com/office/drawing/2014/main" id="{BBD9EF1D-62D3-456D-AE5B-16C5A41C95E4}"/>
              </a:ext>
            </a:extLst>
          </p:cNvPr>
          <p:cNvGrpSpPr/>
          <p:nvPr/>
        </p:nvGrpSpPr>
        <p:grpSpPr>
          <a:xfrm>
            <a:off x="1197531" y="2914106"/>
            <a:ext cx="361353" cy="698757"/>
            <a:chOff x="5895102" y="2388196"/>
            <a:chExt cx="361353" cy="698757"/>
          </a:xfrm>
        </p:grpSpPr>
        <p:grpSp>
          <p:nvGrpSpPr>
            <p:cNvPr id="175" name="Group 18">
              <a:extLst>
                <a:ext uri="{FF2B5EF4-FFF2-40B4-BE49-F238E27FC236}">
                  <a16:creationId xmlns:a16="http://schemas.microsoft.com/office/drawing/2014/main" id="{BE1E4705-B17F-4FF5-B950-BCDBA5257A6E}"/>
                </a:ext>
              </a:extLst>
            </p:cNvPr>
            <p:cNvGrpSpPr>
              <a:grpSpLocks/>
            </p:cNvGrpSpPr>
            <p:nvPr/>
          </p:nvGrpSpPr>
          <p:grpSpPr bwMode="auto">
            <a:xfrm rot="20817573">
              <a:off x="5993665" y="2388196"/>
              <a:ext cx="262790" cy="698757"/>
              <a:chOff x="7682" y="11759"/>
              <a:chExt cx="485" cy="1309"/>
            </a:xfrm>
          </p:grpSpPr>
          <p:cxnSp>
            <p:nvCxnSpPr>
              <p:cNvPr id="177" name="Line 19">
                <a:extLst>
                  <a:ext uri="{FF2B5EF4-FFF2-40B4-BE49-F238E27FC236}">
                    <a16:creationId xmlns:a16="http://schemas.microsoft.com/office/drawing/2014/main" id="{5571F017-D728-4F03-A69F-23E4CFDB3B6E}"/>
                  </a:ext>
                </a:extLst>
              </p:cNvPr>
              <p:cNvCxnSpPr>
                <a:cxnSpLocks noChangeAspect="1" noChangeShapeType="1"/>
                <a:endCxn id="176"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8" name="Oval 20">
                <a:extLst>
                  <a:ext uri="{FF2B5EF4-FFF2-40B4-BE49-F238E27FC236}">
                    <a16:creationId xmlns:a16="http://schemas.microsoft.com/office/drawing/2014/main" id="{5A668362-37FB-4BE4-9C90-98FA2A1BBF2C}"/>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6" name="Zone de texte 30">
              <a:extLst>
                <a:ext uri="{FF2B5EF4-FFF2-40B4-BE49-F238E27FC236}">
                  <a16:creationId xmlns:a16="http://schemas.microsoft.com/office/drawing/2014/main" id="{068B4626-1109-4EB9-AD0E-3B7E033DDB06}"/>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179" name="Groupe 178">
            <a:extLst>
              <a:ext uri="{FF2B5EF4-FFF2-40B4-BE49-F238E27FC236}">
                <a16:creationId xmlns:a16="http://schemas.microsoft.com/office/drawing/2014/main" id="{FB595A27-1AD9-403B-B357-6FC712BBAD41}"/>
              </a:ext>
            </a:extLst>
          </p:cNvPr>
          <p:cNvGrpSpPr/>
          <p:nvPr/>
        </p:nvGrpSpPr>
        <p:grpSpPr>
          <a:xfrm>
            <a:off x="1804176" y="4306589"/>
            <a:ext cx="302298" cy="243173"/>
            <a:chOff x="1719162" y="4111028"/>
            <a:chExt cx="356015" cy="311668"/>
          </a:xfrm>
        </p:grpSpPr>
        <p:sp>
          <p:nvSpPr>
            <p:cNvPr id="180" name="Oval 23">
              <a:extLst>
                <a:ext uri="{FF2B5EF4-FFF2-40B4-BE49-F238E27FC236}">
                  <a16:creationId xmlns:a16="http://schemas.microsoft.com/office/drawing/2014/main" id="{EAF3ACA2-F3E6-4943-81D6-EC48E7ECA731}"/>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Zone de texte 32">
              <a:extLst>
                <a:ext uri="{FF2B5EF4-FFF2-40B4-BE49-F238E27FC236}">
                  <a16:creationId xmlns:a16="http://schemas.microsoft.com/office/drawing/2014/main" id="{BF6F70ED-BB6F-4237-9CFB-BD140AEA946C}"/>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182" name="Groupe 181">
            <a:extLst>
              <a:ext uri="{FF2B5EF4-FFF2-40B4-BE49-F238E27FC236}">
                <a16:creationId xmlns:a16="http://schemas.microsoft.com/office/drawing/2014/main" id="{C62B442C-BCCB-4D01-9B9F-F051E4F1DA4F}"/>
              </a:ext>
            </a:extLst>
          </p:cNvPr>
          <p:cNvGrpSpPr/>
          <p:nvPr/>
        </p:nvGrpSpPr>
        <p:grpSpPr>
          <a:xfrm>
            <a:off x="2366721" y="4156026"/>
            <a:ext cx="915925" cy="540364"/>
            <a:chOff x="5334442" y="4011678"/>
            <a:chExt cx="915925" cy="540364"/>
          </a:xfrm>
        </p:grpSpPr>
        <p:grpSp>
          <p:nvGrpSpPr>
            <p:cNvPr id="183" name="Group 15">
              <a:extLst>
                <a:ext uri="{FF2B5EF4-FFF2-40B4-BE49-F238E27FC236}">
                  <a16:creationId xmlns:a16="http://schemas.microsoft.com/office/drawing/2014/main" id="{3E90EB66-E1CD-40BC-95B8-0AD1CBC18D93}"/>
                </a:ext>
              </a:extLst>
            </p:cNvPr>
            <p:cNvGrpSpPr>
              <a:grpSpLocks/>
            </p:cNvGrpSpPr>
            <p:nvPr/>
          </p:nvGrpSpPr>
          <p:grpSpPr bwMode="auto">
            <a:xfrm rot="18476985">
              <a:off x="5582335" y="3763785"/>
              <a:ext cx="396621" cy="892408"/>
              <a:chOff x="3441" y="9124"/>
              <a:chExt cx="743" cy="1647"/>
            </a:xfrm>
          </p:grpSpPr>
          <p:cxnSp>
            <p:nvCxnSpPr>
              <p:cNvPr id="185" name="Line 16">
                <a:extLst>
                  <a:ext uri="{FF2B5EF4-FFF2-40B4-BE49-F238E27FC236}">
                    <a16:creationId xmlns:a16="http://schemas.microsoft.com/office/drawing/2014/main" id="{8EA18BB7-D127-49F0-80E2-3B683456908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86" name="Oval 17">
                <a:extLst>
                  <a:ext uri="{FF2B5EF4-FFF2-40B4-BE49-F238E27FC236}">
                    <a16:creationId xmlns:a16="http://schemas.microsoft.com/office/drawing/2014/main" id="{BD26D89F-E2EC-4966-8923-4CE7CC9930C2}"/>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4" name="Zone de texte 33">
              <a:extLst>
                <a:ext uri="{FF2B5EF4-FFF2-40B4-BE49-F238E27FC236}">
                  <a16:creationId xmlns:a16="http://schemas.microsoft.com/office/drawing/2014/main" id="{8CB18CB2-06ED-4255-89DC-96625F062325}"/>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grpSp>
        <p:nvGrpSpPr>
          <p:cNvPr id="187" name="Groupe 186">
            <a:extLst>
              <a:ext uri="{FF2B5EF4-FFF2-40B4-BE49-F238E27FC236}">
                <a16:creationId xmlns:a16="http://schemas.microsoft.com/office/drawing/2014/main" id="{2B1B0DDD-E6EF-4CE8-8013-E68E1337092F}"/>
              </a:ext>
            </a:extLst>
          </p:cNvPr>
          <p:cNvGrpSpPr/>
          <p:nvPr/>
        </p:nvGrpSpPr>
        <p:grpSpPr>
          <a:xfrm>
            <a:off x="622315" y="5121248"/>
            <a:ext cx="876556" cy="762815"/>
            <a:chOff x="5904364" y="3927719"/>
            <a:chExt cx="876556" cy="762815"/>
          </a:xfrm>
        </p:grpSpPr>
        <p:grpSp>
          <p:nvGrpSpPr>
            <p:cNvPr id="188" name="Group 15">
              <a:extLst>
                <a:ext uri="{FF2B5EF4-FFF2-40B4-BE49-F238E27FC236}">
                  <a16:creationId xmlns:a16="http://schemas.microsoft.com/office/drawing/2014/main" id="{107388FF-6029-4CA0-BCB3-30DB5BA0C4EC}"/>
                </a:ext>
              </a:extLst>
            </p:cNvPr>
            <p:cNvGrpSpPr>
              <a:grpSpLocks/>
            </p:cNvGrpSpPr>
            <p:nvPr/>
          </p:nvGrpSpPr>
          <p:grpSpPr bwMode="auto">
            <a:xfrm rot="18476985">
              <a:off x="6032417" y="3942031"/>
              <a:ext cx="762815" cy="734191"/>
              <a:chOff x="3681" y="10304"/>
              <a:chExt cx="1429" cy="1355"/>
            </a:xfrm>
          </p:grpSpPr>
          <p:cxnSp>
            <p:nvCxnSpPr>
              <p:cNvPr id="190" name="Line 16">
                <a:extLst>
                  <a:ext uri="{FF2B5EF4-FFF2-40B4-BE49-F238E27FC236}">
                    <a16:creationId xmlns:a16="http://schemas.microsoft.com/office/drawing/2014/main" id="{03BD8EA2-6E09-4781-BADA-7DBA376E067E}"/>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91" name="Oval 17">
                <a:extLst>
                  <a:ext uri="{FF2B5EF4-FFF2-40B4-BE49-F238E27FC236}">
                    <a16:creationId xmlns:a16="http://schemas.microsoft.com/office/drawing/2014/main" id="{E9188E74-9F17-4918-89FF-618060C71052}"/>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9" name="Zone de texte 33">
              <a:extLst>
                <a:ext uri="{FF2B5EF4-FFF2-40B4-BE49-F238E27FC236}">
                  <a16:creationId xmlns:a16="http://schemas.microsoft.com/office/drawing/2014/main" id="{C8972DFA-40EC-4C24-B9B1-AA919B43C44C}"/>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11" name="Ellipse 10">
            <a:extLst>
              <a:ext uri="{FF2B5EF4-FFF2-40B4-BE49-F238E27FC236}">
                <a16:creationId xmlns:a16="http://schemas.microsoft.com/office/drawing/2014/main" id="{81557DCE-476C-43D6-95CA-62357148ACF3}"/>
              </a:ext>
            </a:extLst>
          </p:cNvPr>
          <p:cNvSpPr/>
          <p:nvPr/>
        </p:nvSpPr>
        <p:spPr>
          <a:xfrm>
            <a:off x="1581699" y="512646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7221EEBC-B426-4DC9-9FAB-34E2AAA69DF1}"/>
              </a:ext>
            </a:extLst>
          </p:cNvPr>
          <p:cNvSpPr/>
          <p:nvPr/>
        </p:nvSpPr>
        <p:spPr>
          <a:xfrm>
            <a:off x="5135394" y="303017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6</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1" name="Rectangle 60">
            <a:extLst>
              <a:ext uri="{FF2B5EF4-FFF2-40B4-BE49-F238E27FC236}">
                <a16:creationId xmlns:a16="http://schemas.microsoft.com/office/drawing/2014/main" id="{0AE05C4E-8FAA-47FC-A14E-16A01ECAD7ED}"/>
              </a:ext>
            </a:extLst>
          </p:cNvPr>
          <p:cNvSpPr/>
          <p:nvPr/>
        </p:nvSpPr>
        <p:spPr>
          <a:xfrm>
            <a:off x="5141857" y="353475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5</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63" name="Groupe 62">
            <a:extLst>
              <a:ext uri="{FF2B5EF4-FFF2-40B4-BE49-F238E27FC236}">
                <a16:creationId xmlns:a16="http://schemas.microsoft.com/office/drawing/2014/main" id="{39ADEA95-C01B-40E1-9ABC-E5E4E0E166E6}"/>
              </a:ext>
            </a:extLst>
          </p:cNvPr>
          <p:cNvGrpSpPr/>
          <p:nvPr/>
        </p:nvGrpSpPr>
        <p:grpSpPr>
          <a:xfrm>
            <a:off x="2961806" y="3849298"/>
            <a:ext cx="849201" cy="525503"/>
            <a:chOff x="5420294" y="4030832"/>
            <a:chExt cx="849201" cy="525503"/>
          </a:xfrm>
        </p:grpSpPr>
        <p:grpSp>
          <p:nvGrpSpPr>
            <p:cNvPr id="64" name="Group 15">
              <a:extLst>
                <a:ext uri="{FF2B5EF4-FFF2-40B4-BE49-F238E27FC236}">
                  <a16:creationId xmlns:a16="http://schemas.microsoft.com/office/drawing/2014/main" id="{3967EDA6-BAD3-42C3-9AAE-84F351B00E9A}"/>
                </a:ext>
              </a:extLst>
            </p:cNvPr>
            <p:cNvGrpSpPr>
              <a:grpSpLocks/>
            </p:cNvGrpSpPr>
            <p:nvPr/>
          </p:nvGrpSpPr>
          <p:grpSpPr bwMode="auto">
            <a:xfrm rot="18476985">
              <a:off x="5638278" y="3812848"/>
              <a:ext cx="382208" cy="818175"/>
              <a:chOff x="3493" y="9277"/>
              <a:chExt cx="716" cy="1510"/>
            </a:xfrm>
          </p:grpSpPr>
          <p:cxnSp>
            <p:nvCxnSpPr>
              <p:cNvPr id="66" name="Line 16">
                <a:extLst>
                  <a:ext uri="{FF2B5EF4-FFF2-40B4-BE49-F238E27FC236}">
                    <a16:creationId xmlns:a16="http://schemas.microsoft.com/office/drawing/2014/main" id="{A1B3E16F-CA96-4722-8E9E-9E3C61F9D1E2}"/>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67" name="Oval 17">
                <a:extLst>
                  <a:ext uri="{FF2B5EF4-FFF2-40B4-BE49-F238E27FC236}">
                    <a16:creationId xmlns:a16="http://schemas.microsoft.com/office/drawing/2014/main" id="{8F80F926-9EA2-4B85-8CFB-3C055F69EEF7}"/>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 name="Zone de texte 33">
              <a:extLst>
                <a:ext uri="{FF2B5EF4-FFF2-40B4-BE49-F238E27FC236}">
                  <a16:creationId xmlns:a16="http://schemas.microsoft.com/office/drawing/2014/main" id="{5A2E5982-FB42-461E-B85B-47C9193854E9}"/>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sp>
        <p:nvSpPr>
          <p:cNvPr id="73" name="Rectangle 72">
            <a:extLst>
              <a:ext uri="{FF2B5EF4-FFF2-40B4-BE49-F238E27FC236}">
                <a16:creationId xmlns:a16="http://schemas.microsoft.com/office/drawing/2014/main" id="{C8DD9226-D2FB-4C0F-9691-14F0DBC83D4D}"/>
              </a:ext>
            </a:extLst>
          </p:cNvPr>
          <p:cNvSpPr/>
          <p:nvPr/>
        </p:nvSpPr>
        <p:spPr>
          <a:xfrm>
            <a:off x="10043146" y="3083121"/>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Clé a fourche de 15</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602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iterate type="lt">
                                    <p:tmPct val="10000"/>
                                  </p:iterate>
                                  <p:childTnLst>
                                    <p:set>
                                      <p:cBhvr>
                                        <p:cTn id="12" dur="1" fill="hold">
                                          <p:stCondLst>
                                            <p:cond delay="0"/>
                                          </p:stCondLst>
                                        </p:cTn>
                                        <p:tgtEl>
                                          <p:spTgt spid="98">
                                            <p:txEl>
                                              <p:pRg st="0" end="0"/>
                                            </p:txEl>
                                          </p:spTgt>
                                        </p:tgtEl>
                                        <p:attrNameLst>
                                          <p:attrName>style.visibility</p:attrName>
                                        </p:attrNameLst>
                                      </p:cBhvr>
                                      <p:to>
                                        <p:strVal val="visible"/>
                                      </p:to>
                                    </p:set>
                                    <p:animEffect transition="in" filter="wipe(left)">
                                      <p:cBhvr>
                                        <p:cTn id="13" dur="500"/>
                                        <p:tgtEl>
                                          <p:spTgt spid="98">
                                            <p:txEl>
                                              <p:pRg st="0" end="0"/>
                                            </p:txEl>
                                          </p:spTgt>
                                        </p:tgtEl>
                                      </p:cBhvr>
                                    </p:animEffect>
                                  </p:childTnLst>
                                </p:cTn>
                              </p:par>
                            </p:childTnLst>
                          </p:cTn>
                        </p:par>
                        <p:par>
                          <p:cTn id="14" fill="hold">
                            <p:stCondLst>
                              <p:cond delay="190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97"/>
                                        </p:tgtEl>
                                        <p:attrNameLst>
                                          <p:attrName>style.visibility</p:attrName>
                                        </p:attrNameLst>
                                      </p:cBhvr>
                                      <p:to>
                                        <p:strVal val="visible"/>
                                      </p:to>
                                    </p:set>
                                    <p:animEffect transition="in" filter="wipe(left)">
                                      <p:cBhvr>
                                        <p:cTn id="17" dur="500"/>
                                        <p:tgtEl>
                                          <p:spTgt spid="97"/>
                                        </p:tgtEl>
                                      </p:cBhvr>
                                    </p:animEffect>
                                  </p:childTnLst>
                                </p:cTn>
                              </p:par>
                            </p:childTnLst>
                          </p:cTn>
                        </p:par>
                        <p:par>
                          <p:cTn id="18" fill="hold">
                            <p:stCondLst>
                              <p:cond delay="2400"/>
                            </p:stCondLst>
                            <p:childTnLst>
                              <p:par>
                                <p:cTn id="19"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20" dur="2000" fill="hold"/>
                                        <p:tgtEl>
                                          <p:spTgt spid="97"/>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6.25E-7 -3.7037E-7 L 0.04284 0.01273 " pathEditMode="relative" rAng="0" ptsTypes="AA">
                                      <p:cBhvr>
                                        <p:cTn id="26" dur="1300" fill="hold"/>
                                        <p:tgtEl>
                                          <p:spTgt spid="182"/>
                                        </p:tgtEl>
                                        <p:attrNameLst>
                                          <p:attrName>ppt_x</p:attrName>
                                          <p:attrName>ppt_y</p:attrName>
                                        </p:attrNameLst>
                                      </p:cBhvr>
                                      <p:rCtr x="2135" y="625"/>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61"/>
                                        </p:tgtEl>
                                        <p:attrNameLst>
                                          <p:attrName>style.visibility</p:attrName>
                                        </p:attrNameLst>
                                      </p:cBhvr>
                                      <p:to>
                                        <p:strVal val="visible"/>
                                      </p:to>
                                    </p:set>
                                    <p:animEffect transition="in" filter="wipe(left)">
                                      <p:cBhvr>
                                        <p:cTn id="31" dur="1000"/>
                                        <p:tgtEl>
                                          <p:spTgt spid="61"/>
                                        </p:tgtEl>
                                      </p:cBhvr>
                                    </p:animEffect>
                                  </p:childTnLst>
                                </p:cTn>
                              </p:par>
                              <p:par>
                                <p:cTn id="32" presetID="22" presetClass="exit" presetSubtype="4" fill="hold" grpId="2" nodeType="withEffect">
                                  <p:stCondLst>
                                    <p:cond delay="0"/>
                                  </p:stCondLst>
                                  <p:iterate type="lt">
                                    <p:tmPct val="0"/>
                                  </p:iterate>
                                  <p:childTnLst>
                                    <p:animEffect transition="out" filter="wipe(down)">
                                      <p:cBhvr>
                                        <p:cTn id="33" dur="500"/>
                                        <p:tgtEl>
                                          <p:spTgt spid="97"/>
                                        </p:tgtEl>
                                      </p:cBhvr>
                                    </p:animEffect>
                                    <p:set>
                                      <p:cBhvr>
                                        <p:cTn id="34" dur="1" fill="hold">
                                          <p:stCondLst>
                                            <p:cond delay="499"/>
                                          </p:stCondLst>
                                        </p:cTn>
                                        <p:tgtEl>
                                          <p:spTgt spid="97"/>
                                        </p:tgtEl>
                                        <p:attrNameLst>
                                          <p:attrName>style.visibility</p:attrName>
                                        </p:attrNameLst>
                                      </p:cBhvr>
                                      <p:to>
                                        <p:strVal val="hidden"/>
                                      </p:to>
                                    </p:set>
                                  </p:childTnLst>
                                </p:cTn>
                              </p:par>
                              <p:par>
                                <p:cTn id="35" presetID="53" presetClass="exit" presetSubtype="32" fill="hold" grpId="1" nodeType="withEffect">
                                  <p:stCondLst>
                                    <p:cond delay="0"/>
                                  </p:stCondLst>
                                  <p:iterate type="lt">
                                    <p:tmPct val="0"/>
                                  </p:iterate>
                                  <p:childTnLst>
                                    <p:anim calcmode="lin" valueType="num">
                                      <p:cBhvr>
                                        <p:cTn id="36" dur="500"/>
                                        <p:tgtEl>
                                          <p:spTgt spid="98">
                                            <p:txEl>
                                              <p:pRg st="0" end="0"/>
                                            </p:txEl>
                                          </p:spTgt>
                                        </p:tgtEl>
                                        <p:attrNameLst>
                                          <p:attrName>ppt_w</p:attrName>
                                        </p:attrNameLst>
                                      </p:cBhvr>
                                      <p:tavLst>
                                        <p:tav tm="0">
                                          <p:val>
                                            <p:strVal val="ppt_w"/>
                                          </p:val>
                                        </p:tav>
                                        <p:tav tm="100000">
                                          <p:val>
                                            <p:fltVal val="0"/>
                                          </p:val>
                                        </p:tav>
                                      </p:tavLst>
                                    </p:anim>
                                    <p:anim calcmode="lin" valueType="num">
                                      <p:cBhvr>
                                        <p:cTn id="37" dur="500"/>
                                        <p:tgtEl>
                                          <p:spTgt spid="98">
                                            <p:txEl>
                                              <p:pRg st="0" end="0"/>
                                            </p:txEl>
                                          </p:spTgt>
                                        </p:tgtEl>
                                        <p:attrNameLst>
                                          <p:attrName>ppt_h</p:attrName>
                                        </p:attrNameLst>
                                      </p:cBhvr>
                                      <p:tavLst>
                                        <p:tav tm="0">
                                          <p:val>
                                            <p:strVal val="ppt_h"/>
                                          </p:val>
                                        </p:tav>
                                        <p:tav tm="100000">
                                          <p:val>
                                            <p:fltVal val="0"/>
                                          </p:val>
                                        </p:tav>
                                      </p:tavLst>
                                    </p:anim>
                                    <p:animEffect transition="out" filter="fade">
                                      <p:cBhvr>
                                        <p:cTn id="38" dur="500"/>
                                        <p:tgtEl>
                                          <p:spTgt spid="98">
                                            <p:txEl>
                                              <p:pRg st="0" end="0"/>
                                            </p:txEl>
                                          </p:spTgt>
                                        </p:tgtEl>
                                      </p:cBhvr>
                                    </p:animEffect>
                                    <p:set>
                                      <p:cBhvr>
                                        <p:cTn id="39" dur="1" fill="hold">
                                          <p:stCondLst>
                                            <p:cond delay="499"/>
                                          </p:stCondLst>
                                        </p:cTn>
                                        <p:tgtEl>
                                          <p:spTgt spid="98">
                                            <p:txEl>
                                              <p:pRg st="0" end="0"/>
                                            </p:txEl>
                                          </p:spTgt>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98">
                                            <p:bg/>
                                          </p:spTgt>
                                        </p:tgtEl>
                                        <p:attrNameLst>
                                          <p:attrName>ppt_w</p:attrName>
                                        </p:attrNameLst>
                                      </p:cBhvr>
                                      <p:tavLst>
                                        <p:tav tm="0">
                                          <p:val>
                                            <p:strVal val="ppt_w"/>
                                          </p:val>
                                        </p:tav>
                                        <p:tav tm="100000">
                                          <p:val>
                                            <p:fltVal val="0"/>
                                          </p:val>
                                        </p:tav>
                                      </p:tavLst>
                                    </p:anim>
                                    <p:anim calcmode="lin" valueType="num">
                                      <p:cBhvr>
                                        <p:cTn id="42" dur="500"/>
                                        <p:tgtEl>
                                          <p:spTgt spid="98">
                                            <p:bg/>
                                          </p:spTgt>
                                        </p:tgtEl>
                                        <p:attrNameLst>
                                          <p:attrName>ppt_h</p:attrName>
                                        </p:attrNameLst>
                                      </p:cBhvr>
                                      <p:tavLst>
                                        <p:tav tm="0">
                                          <p:val>
                                            <p:strVal val="ppt_h"/>
                                          </p:val>
                                        </p:tav>
                                        <p:tav tm="100000">
                                          <p:val>
                                            <p:fltVal val="0"/>
                                          </p:val>
                                        </p:tav>
                                      </p:tavLst>
                                    </p:anim>
                                    <p:animEffect transition="out" filter="fade">
                                      <p:cBhvr>
                                        <p:cTn id="43" dur="500"/>
                                        <p:tgtEl>
                                          <p:spTgt spid="98">
                                            <p:bg/>
                                          </p:spTgt>
                                        </p:tgtEl>
                                      </p:cBhvr>
                                    </p:animEffect>
                                    <p:set>
                                      <p:cBhvr>
                                        <p:cTn id="44" dur="1" fill="hold">
                                          <p:stCondLst>
                                            <p:cond delay="499"/>
                                          </p:stCondLst>
                                        </p:cTn>
                                        <p:tgtEl>
                                          <p:spTgt spid="9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7" grpId="1"/>
      <p:bldP spid="97" grpId="2"/>
      <p:bldP spid="98" grpId="0" animBg="1"/>
      <p:bldP spid="98" grpId="1" uiExpand="1" build="allAtOnce" animBg="1"/>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e 75">
            <a:extLst>
              <a:ext uri="{FF2B5EF4-FFF2-40B4-BE49-F238E27FC236}">
                <a16:creationId xmlns:a16="http://schemas.microsoft.com/office/drawing/2014/main" id="{97F79B1B-EDFA-4DD7-95FA-0DF2DB4B0448}"/>
              </a:ext>
            </a:extLst>
          </p:cNvPr>
          <p:cNvGrpSpPr/>
          <p:nvPr/>
        </p:nvGrpSpPr>
        <p:grpSpPr>
          <a:xfrm>
            <a:off x="577702" y="1408212"/>
            <a:ext cx="3212790" cy="5025514"/>
            <a:chOff x="577702" y="1408212"/>
            <a:chExt cx="3212790" cy="5025514"/>
          </a:xfrm>
        </p:grpSpPr>
        <p:pic>
          <p:nvPicPr>
            <p:cNvPr id="77" name="Image 76">
              <a:extLst>
                <a:ext uri="{FF2B5EF4-FFF2-40B4-BE49-F238E27FC236}">
                  <a16:creationId xmlns:a16="http://schemas.microsoft.com/office/drawing/2014/main" id="{07DBD779-3B87-42A9-BFE7-8CA3C4C7B4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702" y="1780604"/>
              <a:ext cx="2519447" cy="4653122"/>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79" name="Groupe 78">
              <a:extLst>
                <a:ext uri="{FF2B5EF4-FFF2-40B4-BE49-F238E27FC236}">
                  <a16:creationId xmlns:a16="http://schemas.microsoft.com/office/drawing/2014/main" id="{F53F13AC-6579-4F7D-A053-BCEEBF387B62}"/>
                </a:ext>
              </a:extLst>
            </p:cNvPr>
            <p:cNvGrpSpPr/>
            <p:nvPr/>
          </p:nvGrpSpPr>
          <p:grpSpPr>
            <a:xfrm>
              <a:off x="1780099" y="3418850"/>
              <a:ext cx="302298" cy="243173"/>
              <a:chOff x="1719162" y="4111028"/>
              <a:chExt cx="356015" cy="311668"/>
            </a:xfrm>
          </p:grpSpPr>
          <p:sp>
            <p:nvSpPr>
              <p:cNvPr id="125" name="Oval 23">
                <a:extLst>
                  <a:ext uri="{FF2B5EF4-FFF2-40B4-BE49-F238E27FC236}">
                    <a16:creationId xmlns:a16="http://schemas.microsoft.com/office/drawing/2014/main" id="{8A553F39-17E2-484F-A1BD-05C5A48AC6FE}"/>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Zone de texte 32">
                <a:extLst>
                  <a:ext uri="{FF2B5EF4-FFF2-40B4-BE49-F238E27FC236}">
                    <a16:creationId xmlns:a16="http://schemas.microsoft.com/office/drawing/2014/main" id="{8760193B-EAA4-4BEE-B492-D956B5E7DE70}"/>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80" name="Groupe 79">
              <a:extLst>
                <a:ext uri="{FF2B5EF4-FFF2-40B4-BE49-F238E27FC236}">
                  <a16:creationId xmlns:a16="http://schemas.microsoft.com/office/drawing/2014/main" id="{CE2D7FEF-01CC-4FD0-9097-C2068E908E99}"/>
                </a:ext>
              </a:extLst>
            </p:cNvPr>
            <p:cNvGrpSpPr/>
            <p:nvPr/>
          </p:nvGrpSpPr>
          <p:grpSpPr>
            <a:xfrm>
              <a:off x="2154074" y="5350350"/>
              <a:ext cx="227964" cy="216000"/>
              <a:chOff x="1768415" y="4111027"/>
              <a:chExt cx="268473" cy="276841"/>
            </a:xfrm>
          </p:grpSpPr>
          <p:sp>
            <p:nvSpPr>
              <p:cNvPr id="123" name="Oval 23">
                <a:extLst>
                  <a:ext uri="{FF2B5EF4-FFF2-40B4-BE49-F238E27FC236}">
                    <a16:creationId xmlns:a16="http://schemas.microsoft.com/office/drawing/2014/main" id="{96DB29D1-B7E2-4E10-9471-3D0ECBCAA5BC}"/>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Zone de texte 32">
                <a:extLst>
                  <a:ext uri="{FF2B5EF4-FFF2-40B4-BE49-F238E27FC236}">
                    <a16:creationId xmlns:a16="http://schemas.microsoft.com/office/drawing/2014/main" id="{B94162A6-DF09-4400-9848-9A68ADAA80E2}"/>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2820644" y="140821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4" name="Groupe 83">
              <a:extLst>
                <a:ext uri="{FF2B5EF4-FFF2-40B4-BE49-F238E27FC236}">
                  <a16:creationId xmlns:a16="http://schemas.microsoft.com/office/drawing/2014/main" id="{839CE3D6-DC30-42D5-9523-22CBCE020738}"/>
                </a:ext>
              </a:extLst>
            </p:cNvPr>
            <p:cNvGrpSpPr/>
            <p:nvPr/>
          </p:nvGrpSpPr>
          <p:grpSpPr>
            <a:xfrm>
              <a:off x="1783661" y="2791176"/>
              <a:ext cx="302298" cy="243173"/>
              <a:chOff x="1719162" y="4111028"/>
              <a:chExt cx="356015" cy="311668"/>
            </a:xfrm>
          </p:grpSpPr>
          <p:sp>
            <p:nvSpPr>
              <p:cNvPr id="107" name="Oval 23">
                <a:extLst>
                  <a:ext uri="{FF2B5EF4-FFF2-40B4-BE49-F238E27FC236}">
                    <a16:creationId xmlns:a16="http://schemas.microsoft.com/office/drawing/2014/main" id="{3B4559A7-F8E2-4010-BE6B-284BAB9FAFF6}"/>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Zone de texte 32">
                <a:extLst>
                  <a:ext uri="{FF2B5EF4-FFF2-40B4-BE49-F238E27FC236}">
                    <a16:creationId xmlns:a16="http://schemas.microsoft.com/office/drawing/2014/main" id="{C77E35C1-2151-4D89-B192-454EEA16B57F}"/>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85" name="Groupe 84">
              <a:extLst>
                <a:ext uri="{FF2B5EF4-FFF2-40B4-BE49-F238E27FC236}">
                  <a16:creationId xmlns:a16="http://schemas.microsoft.com/office/drawing/2014/main" id="{89DC2746-2F1D-4B40-ACD2-82E1D16F4B64}"/>
                </a:ext>
              </a:extLst>
            </p:cNvPr>
            <p:cNvGrpSpPr/>
            <p:nvPr/>
          </p:nvGrpSpPr>
          <p:grpSpPr>
            <a:xfrm>
              <a:off x="628084" y="3608164"/>
              <a:ext cx="876556" cy="762815"/>
              <a:chOff x="5904364" y="3927719"/>
              <a:chExt cx="876556" cy="762815"/>
            </a:xfrm>
          </p:grpSpPr>
          <p:grpSp>
            <p:nvGrpSpPr>
              <p:cNvPr id="100" name="Group 15">
                <a:extLst>
                  <a:ext uri="{FF2B5EF4-FFF2-40B4-BE49-F238E27FC236}">
                    <a16:creationId xmlns:a16="http://schemas.microsoft.com/office/drawing/2014/main" id="{4CD4F8EA-6DFD-482A-98F3-94FCB43D4BF9}"/>
                  </a:ext>
                </a:extLst>
              </p:cNvPr>
              <p:cNvGrpSpPr>
                <a:grpSpLocks/>
              </p:cNvGrpSpPr>
              <p:nvPr/>
            </p:nvGrpSpPr>
            <p:grpSpPr bwMode="auto">
              <a:xfrm rot="18476985">
                <a:off x="6032417" y="3942031"/>
                <a:ext cx="762815" cy="734191"/>
                <a:chOff x="3681" y="10304"/>
                <a:chExt cx="1429" cy="1355"/>
              </a:xfrm>
            </p:grpSpPr>
            <p:cxnSp>
              <p:nvCxnSpPr>
                <p:cNvPr id="103" name="Line 16">
                  <a:extLst>
                    <a:ext uri="{FF2B5EF4-FFF2-40B4-BE49-F238E27FC236}">
                      <a16:creationId xmlns:a16="http://schemas.microsoft.com/office/drawing/2014/main" id="{29A3DA9D-9725-4A21-B0DC-F6AC23136DC9}"/>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05" name="Oval 17">
                  <a:extLst>
                    <a:ext uri="{FF2B5EF4-FFF2-40B4-BE49-F238E27FC236}">
                      <a16:creationId xmlns:a16="http://schemas.microsoft.com/office/drawing/2014/main" id="{BFC98371-020B-40B7-85E9-0E4CEF6E6C91}"/>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1" name="Zone de texte 33">
                <a:extLst>
                  <a:ext uri="{FF2B5EF4-FFF2-40B4-BE49-F238E27FC236}">
                    <a16:creationId xmlns:a16="http://schemas.microsoft.com/office/drawing/2014/main" id="{5AFBF7B4-AD90-4018-A759-BBB0ACD62FF1}"/>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86" name="Ellipse 85">
              <a:extLst>
                <a:ext uri="{FF2B5EF4-FFF2-40B4-BE49-F238E27FC236}">
                  <a16:creationId xmlns:a16="http://schemas.microsoft.com/office/drawing/2014/main" id="{8A53C56C-751C-431F-8AD8-C4A650C46822}"/>
                </a:ext>
              </a:extLst>
            </p:cNvPr>
            <p:cNvSpPr/>
            <p:nvPr/>
          </p:nvSpPr>
          <p:spPr>
            <a:xfrm>
              <a:off x="1587468" y="3613380"/>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grpSp>
      <p:pic>
        <p:nvPicPr>
          <p:cNvPr id="3" name="Image 2">
            <a:extLst>
              <a:ext uri="{FF2B5EF4-FFF2-40B4-BE49-F238E27FC236}">
                <a16:creationId xmlns:a16="http://schemas.microsoft.com/office/drawing/2014/main" id="{38765DA3-E32B-4B52-B96B-5784D1BC2C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776" y="3296777"/>
            <a:ext cx="2519447" cy="3103093"/>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6" name="Tableau 3">
            <a:extLst>
              <a:ext uri="{FF2B5EF4-FFF2-40B4-BE49-F238E27FC236}">
                <a16:creationId xmlns:a16="http://schemas.microsoft.com/office/drawing/2014/main" id="{D904A98D-46FB-42DD-B7A0-737261DB7DEC}"/>
              </a:ext>
            </a:extLst>
          </p:cNvPr>
          <p:cNvGraphicFramePr>
            <a:graphicFrameLocks noGrp="1"/>
          </p:cNvGraphicFramePr>
          <p:nvPr>
            <p:extLst>
              <p:ext uri="{D42A27DB-BD31-4B8C-83A1-F6EECF244321}">
                <p14:modId xmlns:p14="http://schemas.microsoft.com/office/powerpoint/2010/main" val="2854193040"/>
              </p:ext>
            </p:extLst>
          </p:nvPr>
        </p:nvGraphicFramePr>
        <p:xfrm>
          <a:off x="4068856" y="2378071"/>
          <a:ext cx="8116504"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63897">
                  <a:extLst>
                    <a:ext uri="{9D8B030D-6E8A-4147-A177-3AD203B41FA5}">
                      <a16:colId xmlns:a16="http://schemas.microsoft.com/office/drawing/2014/main" val="3587412357"/>
                    </a:ext>
                  </a:extLst>
                </a:gridCol>
                <a:gridCol w="363897">
                  <a:extLst>
                    <a:ext uri="{9D8B030D-6E8A-4147-A177-3AD203B41FA5}">
                      <a16:colId xmlns:a16="http://schemas.microsoft.com/office/drawing/2014/main" val="4273266125"/>
                    </a:ext>
                  </a:extLst>
                </a:gridCol>
                <a:gridCol w="363897">
                  <a:extLst>
                    <a:ext uri="{9D8B030D-6E8A-4147-A177-3AD203B41FA5}">
                      <a16:colId xmlns:a16="http://schemas.microsoft.com/office/drawing/2014/main" val="2633253746"/>
                    </a:ext>
                  </a:extLst>
                </a:gridCol>
                <a:gridCol w="363897">
                  <a:extLst>
                    <a:ext uri="{9D8B030D-6E8A-4147-A177-3AD203B41FA5}">
                      <a16:colId xmlns:a16="http://schemas.microsoft.com/office/drawing/2014/main" val="3797053213"/>
                    </a:ext>
                  </a:extLst>
                </a:gridCol>
                <a:gridCol w="363897">
                  <a:extLst>
                    <a:ext uri="{9D8B030D-6E8A-4147-A177-3AD203B41FA5}">
                      <a16:colId xmlns:a16="http://schemas.microsoft.com/office/drawing/2014/main" val="2848187019"/>
                    </a:ext>
                  </a:extLst>
                </a:gridCol>
                <a:gridCol w="363897">
                  <a:extLst>
                    <a:ext uri="{9D8B030D-6E8A-4147-A177-3AD203B41FA5}">
                      <a16:colId xmlns:a16="http://schemas.microsoft.com/office/drawing/2014/main" val="3095374213"/>
                    </a:ext>
                  </a:extLst>
                </a:gridCol>
                <a:gridCol w="1800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algn="ctr"/>
                      <a:r>
                        <a:rPr lang="fr-FR" sz="2800" dirty="0">
                          <a:solidFill>
                            <a:schemeClr val="bg1"/>
                          </a:solidFill>
                        </a:rPr>
                        <a:t>1</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2</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3</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4</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5</a:t>
                      </a:r>
                    </a:p>
                  </a:txBody>
                  <a:tcPr anchor="ctr">
                    <a:solidFill>
                      <a:schemeClr val="accent1">
                        <a:lumMod val="50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algn="ctr"/>
                      <a:r>
                        <a:rPr lang="fr-FR" sz="2800" b="1" dirty="0">
                          <a:solidFill>
                            <a:schemeClr val="bg1"/>
                          </a:solidFill>
                        </a:rPr>
                        <a:t>X </a:t>
                      </a: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accent3">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488450477"/>
                  </a:ext>
                </a:extLst>
              </a:tr>
            </a:tbl>
          </a:graphicData>
        </a:graphic>
      </p:graphicFrame>
      <p:sp>
        <p:nvSpPr>
          <p:cNvPr id="98" name="Bulle narrative : rectangle à coins arrondis 97">
            <a:extLst>
              <a:ext uri="{FF2B5EF4-FFF2-40B4-BE49-F238E27FC236}">
                <a16:creationId xmlns:a16="http://schemas.microsoft.com/office/drawing/2014/main" id="{EC83D393-4DE1-4E50-8C69-B883350FBC30}"/>
              </a:ext>
            </a:extLst>
          </p:cNvPr>
          <p:cNvSpPr/>
          <p:nvPr/>
        </p:nvSpPr>
        <p:spPr>
          <a:xfrm>
            <a:off x="5947291" y="1564903"/>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3</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57" name="Groupe 156">
            <a:extLst>
              <a:ext uri="{FF2B5EF4-FFF2-40B4-BE49-F238E27FC236}">
                <a16:creationId xmlns:a16="http://schemas.microsoft.com/office/drawing/2014/main" id="{929BE1B5-903F-4F1B-884F-0C2D68CAB6D1}"/>
              </a:ext>
            </a:extLst>
          </p:cNvPr>
          <p:cNvGrpSpPr/>
          <p:nvPr/>
        </p:nvGrpSpPr>
        <p:grpSpPr>
          <a:xfrm>
            <a:off x="1774330" y="4931934"/>
            <a:ext cx="302298" cy="243173"/>
            <a:chOff x="1719162" y="4111028"/>
            <a:chExt cx="356015" cy="311668"/>
          </a:xfrm>
        </p:grpSpPr>
        <p:sp>
          <p:nvSpPr>
            <p:cNvPr id="158" name="Oval 23">
              <a:extLst>
                <a:ext uri="{FF2B5EF4-FFF2-40B4-BE49-F238E27FC236}">
                  <a16:creationId xmlns:a16="http://schemas.microsoft.com/office/drawing/2014/main" id="{9991D14E-68DF-431C-A3B1-699F5320500F}"/>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Zone de texte 32">
              <a:extLst>
                <a:ext uri="{FF2B5EF4-FFF2-40B4-BE49-F238E27FC236}">
                  <a16:creationId xmlns:a16="http://schemas.microsoft.com/office/drawing/2014/main" id="{FA18F998-6575-4238-AAE6-27879C4D3A39}"/>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154074" y="5350350"/>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grpSp>
        <p:nvGrpSpPr>
          <p:cNvPr id="163" name="Groupe 162">
            <a:extLst>
              <a:ext uri="{FF2B5EF4-FFF2-40B4-BE49-F238E27FC236}">
                <a16:creationId xmlns:a16="http://schemas.microsoft.com/office/drawing/2014/main" id="{D0BF960C-4224-4094-9973-E77364592100}"/>
              </a:ext>
            </a:extLst>
          </p:cNvPr>
          <p:cNvGrpSpPr/>
          <p:nvPr/>
        </p:nvGrpSpPr>
        <p:grpSpPr>
          <a:xfrm>
            <a:off x="1804176" y="3539731"/>
            <a:ext cx="302298" cy="243173"/>
            <a:chOff x="1719162" y="4111028"/>
            <a:chExt cx="356015" cy="311668"/>
          </a:xfrm>
        </p:grpSpPr>
        <p:sp>
          <p:nvSpPr>
            <p:cNvPr id="164" name="Oval 23">
              <a:extLst>
                <a:ext uri="{FF2B5EF4-FFF2-40B4-BE49-F238E27FC236}">
                  <a16:creationId xmlns:a16="http://schemas.microsoft.com/office/drawing/2014/main" id="{32427972-10E5-4A7A-9718-A999F445AD4C}"/>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Zone de texte 32">
              <a:extLst>
                <a:ext uri="{FF2B5EF4-FFF2-40B4-BE49-F238E27FC236}">
                  <a16:creationId xmlns:a16="http://schemas.microsoft.com/office/drawing/2014/main" id="{A4819709-E3D1-47E1-8B5B-A530EE651F0D}"/>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166" name="Groupe 165">
            <a:extLst>
              <a:ext uri="{FF2B5EF4-FFF2-40B4-BE49-F238E27FC236}">
                <a16:creationId xmlns:a16="http://schemas.microsoft.com/office/drawing/2014/main" id="{84D99E8A-0A39-4E8A-BC83-51C68FE576EE}"/>
              </a:ext>
            </a:extLst>
          </p:cNvPr>
          <p:cNvGrpSpPr/>
          <p:nvPr/>
        </p:nvGrpSpPr>
        <p:grpSpPr>
          <a:xfrm>
            <a:off x="2844788" y="2870878"/>
            <a:ext cx="698525" cy="621157"/>
            <a:chOff x="5552592" y="2418171"/>
            <a:chExt cx="698525" cy="621157"/>
          </a:xfrm>
        </p:grpSpPr>
        <p:grpSp>
          <p:nvGrpSpPr>
            <p:cNvPr id="167" name="Group 18">
              <a:extLst>
                <a:ext uri="{FF2B5EF4-FFF2-40B4-BE49-F238E27FC236}">
                  <a16:creationId xmlns:a16="http://schemas.microsoft.com/office/drawing/2014/main" id="{6C255D49-5847-4114-AEFB-22E8F23797E3}"/>
                </a:ext>
              </a:extLst>
            </p:cNvPr>
            <p:cNvGrpSpPr>
              <a:grpSpLocks/>
            </p:cNvGrpSpPr>
            <p:nvPr/>
          </p:nvGrpSpPr>
          <p:grpSpPr bwMode="auto">
            <a:xfrm rot="20817573">
              <a:off x="5552592" y="2438792"/>
              <a:ext cx="696801" cy="600536"/>
              <a:chOff x="6878" y="11759"/>
              <a:chExt cx="1286" cy="1125"/>
            </a:xfrm>
          </p:grpSpPr>
          <p:cxnSp>
            <p:nvCxnSpPr>
              <p:cNvPr id="169" name="Line 19">
                <a:extLst>
                  <a:ext uri="{FF2B5EF4-FFF2-40B4-BE49-F238E27FC236}">
                    <a16:creationId xmlns:a16="http://schemas.microsoft.com/office/drawing/2014/main" id="{49BFBDE1-DFEC-40E6-8CC7-5B53F2494536}"/>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0" name="Oval 20">
                <a:extLst>
                  <a:ext uri="{FF2B5EF4-FFF2-40B4-BE49-F238E27FC236}">
                    <a16:creationId xmlns:a16="http://schemas.microsoft.com/office/drawing/2014/main" id="{7AAC6A7D-859F-4F71-8CE3-FF8EE58433F7}"/>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8" name="Zone de texte 30">
              <a:extLst>
                <a:ext uri="{FF2B5EF4-FFF2-40B4-BE49-F238E27FC236}">
                  <a16:creationId xmlns:a16="http://schemas.microsoft.com/office/drawing/2014/main" id="{A546FF18-2D05-45CD-A81D-BC2D4C8D83C8}"/>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74" name="Groupe 173">
            <a:extLst>
              <a:ext uri="{FF2B5EF4-FFF2-40B4-BE49-F238E27FC236}">
                <a16:creationId xmlns:a16="http://schemas.microsoft.com/office/drawing/2014/main" id="{BBD9EF1D-62D3-456D-AE5B-16C5A41C95E4}"/>
              </a:ext>
            </a:extLst>
          </p:cNvPr>
          <p:cNvGrpSpPr/>
          <p:nvPr/>
        </p:nvGrpSpPr>
        <p:grpSpPr>
          <a:xfrm>
            <a:off x="1197531" y="2914106"/>
            <a:ext cx="361353" cy="698757"/>
            <a:chOff x="5895102" y="2388196"/>
            <a:chExt cx="361353" cy="698757"/>
          </a:xfrm>
        </p:grpSpPr>
        <p:grpSp>
          <p:nvGrpSpPr>
            <p:cNvPr id="175" name="Group 18">
              <a:extLst>
                <a:ext uri="{FF2B5EF4-FFF2-40B4-BE49-F238E27FC236}">
                  <a16:creationId xmlns:a16="http://schemas.microsoft.com/office/drawing/2014/main" id="{BE1E4705-B17F-4FF5-B950-BCDBA5257A6E}"/>
                </a:ext>
              </a:extLst>
            </p:cNvPr>
            <p:cNvGrpSpPr>
              <a:grpSpLocks/>
            </p:cNvGrpSpPr>
            <p:nvPr/>
          </p:nvGrpSpPr>
          <p:grpSpPr bwMode="auto">
            <a:xfrm rot="20817573">
              <a:off x="5993665" y="2388196"/>
              <a:ext cx="262790" cy="698757"/>
              <a:chOff x="7682" y="11759"/>
              <a:chExt cx="485" cy="1309"/>
            </a:xfrm>
          </p:grpSpPr>
          <p:cxnSp>
            <p:nvCxnSpPr>
              <p:cNvPr id="177" name="Line 19">
                <a:extLst>
                  <a:ext uri="{FF2B5EF4-FFF2-40B4-BE49-F238E27FC236}">
                    <a16:creationId xmlns:a16="http://schemas.microsoft.com/office/drawing/2014/main" id="{5571F017-D728-4F03-A69F-23E4CFDB3B6E}"/>
                  </a:ext>
                </a:extLst>
              </p:cNvPr>
              <p:cNvCxnSpPr>
                <a:cxnSpLocks noChangeAspect="1" noChangeShapeType="1"/>
                <a:endCxn id="176"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8" name="Oval 20">
                <a:extLst>
                  <a:ext uri="{FF2B5EF4-FFF2-40B4-BE49-F238E27FC236}">
                    <a16:creationId xmlns:a16="http://schemas.microsoft.com/office/drawing/2014/main" id="{5A668362-37FB-4BE4-9C90-98FA2A1BBF2C}"/>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6" name="Zone de texte 30">
              <a:extLst>
                <a:ext uri="{FF2B5EF4-FFF2-40B4-BE49-F238E27FC236}">
                  <a16:creationId xmlns:a16="http://schemas.microsoft.com/office/drawing/2014/main" id="{068B4626-1109-4EB9-AD0E-3B7E033DDB06}"/>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179" name="Groupe 178">
            <a:extLst>
              <a:ext uri="{FF2B5EF4-FFF2-40B4-BE49-F238E27FC236}">
                <a16:creationId xmlns:a16="http://schemas.microsoft.com/office/drawing/2014/main" id="{FB595A27-1AD9-403B-B357-6FC712BBAD41}"/>
              </a:ext>
            </a:extLst>
          </p:cNvPr>
          <p:cNvGrpSpPr/>
          <p:nvPr/>
        </p:nvGrpSpPr>
        <p:grpSpPr>
          <a:xfrm>
            <a:off x="1804176" y="4306589"/>
            <a:ext cx="302298" cy="243173"/>
            <a:chOff x="1719162" y="4111028"/>
            <a:chExt cx="356015" cy="311668"/>
          </a:xfrm>
        </p:grpSpPr>
        <p:sp>
          <p:nvSpPr>
            <p:cNvPr id="180" name="Oval 23">
              <a:extLst>
                <a:ext uri="{FF2B5EF4-FFF2-40B4-BE49-F238E27FC236}">
                  <a16:creationId xmlns:a16="http://schemas.microsoft.com/office/drawing/2014/main" id="{EAF3ACA2-F3E6-4943-81D6-EC48E7ECA731}"/>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Zone de texte 32">
              <a:extLst>
                <a:ext uri="{FF2B5EF4-FFF2-40B4-BE49-F238E27FC236}">
                  <a16:creationId xmlns:a16="http://schemas.microsoft.com/office/drawing/2014/main" id="{BF6F70ED-BB6F-4237-9CFB-BD140AEA946C}"/>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187" name="Groupe 186">
            <a:extLst>
              <a:ext uri="{FF2B5EF4-FFF2-40B4-BE49-F238E27FC236}">
                <a16:creationId xmlns:a16="http://schemas.microsoft.com/office/drawing/2014/main" id="{2B1B0DDD-E6EF-4CE8-8013-E68E1337092F}"/>
              </a:ext>
            </a:extLst>
          </p:cNvPr>
          <p:cNvGrpSpPr/>
          <p:nvPr/>
        </p:nvGrpSpPr>
        <p:grpSpPr>
          <a:xfrm>
            <a:off x="622315" y="5121248"/>
            <a:ext cx="876556" cy="762815"/>
            <a:chOff x="5904364" y="3927719"/>
            <a:chExt cx="876556" cy="762815"/>
          </a:xfrm>
        </p:grpSpPr>
        <p:grpSp>
          <p:nvGrpSpPr>
            <p:cNvPr id="188" name="Group 15">
              <a:extLst>
                <a:ext uri="{FF2B5EF4-FFF2-40B4-BE49-F238E27FC236}">
                  <a16:creationId xmlns:a16="http://schemas.microsoft.com/office/drawing/2014/main" id="{107388FF-6029-4CA0-BCB3-30DB5BA0C4EC}"/>
                </a:ext>
              </a:extLst>
            </p:cNvPr>
            <p:cNvGrpSpPr>
              <a:grpSpLocks/>
            </p:cNvGrpSpPr>
            <p:nvPr/>
          </p:nvGrpSpPr>
          <p:grpSpPr bwMode="auto">
            <a:xfrm rot="18476985">
              <a:off x="6032417" y="3942031"/>
              <a:ext cx="762815" cy="734191"/>
              <a:chOff x="3681" y="10304"/>
              <a:chExt cx="1429" cy="1355"/>
            </a:xfrm>
          </p:grpSpPr>
          <p:cxnSp>
            <p:nvCxnSpPr>
              <p:cNvPr id="190" name="Line 16">
                <a:extLst>
                  <a:ext uri="{FF2B5EF4-FFF2-40B4-BE49-F238E27FC236}">
                    <a16:creationId xmlns:a16="http://schemas.microsoft.com/office/drawing/2014/main" id="{03BD8EA2-6E09-4781-BADA-7DBA376E067E}"/>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91" name="Oval 17">
                <a:extLst>
                  <a:ext uri="{FF2B5EF4-FFF2-40B4-BE49-F238E27FC236}">
                    <a16:creationId xmlns:a16="http://schemas.microsoft.com/office/drawing/2014/main" id="{E9188E74-9F17-4918-89FF-618060C71052}"/>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9" name="Zone de texte 33">
              <a:extLst>
                <a:ext uri="{FF2B5EF4-FFF2-40B4-BE49-F238E27FC236}">
                  <a16:creationId xmlns:a16="http://schemas.microsoft.com/office/drawing/2014/main" id="{C8972DFA-40EC-4C24-B9B1-AA919B43C44C}"/>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11" name="Ellipse 10">
            <a:extLst>
              <a:ext uri="{FF2B5EF4-FFF2-40B4-BE49-F238E27FC236}">
                <a16:creationId xmlns:a16="http://schemas.microsoft.com/office/drawing/2014/main" id="{81557DCE-476C-43D6-95CA-62357148ACF3}"/>
              </a:ext>
            </a:extLst>
          </p:cNvPr>
          <p:cNvSpPr/>
          <p:nvPr/>
        </p:nvSpPr>
        <p:spPr>
          <a:xfrm>
            <a:off x="1581699" y="512646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7221EEBC-B426-4DC9-9FAB-34E2AAA69DF1}"/>
              </a:ext>
            </a:extLst>
          </p:cNvPr>
          <p:cNvSpPr/>
          <p:nvPr/>
        </p:nvSpPr>
        <p:spPr>
          <a:xfrm>
            <a:off x="5135394" y="303017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6</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63" name="Groupe 62">
            <a:extLst>
              <a:ext uri="{FF2B5EF4-FFF2-40B4-BE49-F238E27FC236}">
                <a16:creationId xmlns:a16="http://schemas.microsoft.com/office/drawing/2014/main" id="{39ADEA95-C01B-40E1-9ABC-E5E4E0E166E6}"/>
              </a:ext>
            </a:extLst>
          </p:cNvPr>
          <p:cNvGrpSpPr/>
          <p:nvPr/>
        </p:nvGrpSpPr>
        <p:grpSpPr>
          <a:xfrm>
            <a:off x="2961806" y="3849298"/>
            <a:ext cx="849201" cy="525503"/>
            <a:chOff x="5420294" y="4030832"/>
            <a:chExt cx="849201" cy="525503"/>
          </a:xfrm>
        </p:grpSpPr>
        <p:grpSp>
          <p:nvGrpSpPr>
            <p:cNvPr id="64" name="Group 15">
              <a:extLst>
                <a:ext uri="{FF2B5EF4-FFF2-40B4-BE49-F238E27FC236}">
                  <a16:creationId xmlns:a16="http://schemas.microsoft.com/office/drawing/2014/main" id="{3967EDA6-BAD3-42C3-9AAE-84F351B00E9A}"/>
                </a:ext>
              </a:extLst>
            </p:cNvPr>
            <p:cNvGrpSpPr>
              <a:grpSpLocks/>
            </p:cNvGrpSpPr>
            <p:nvPr/>
          </p:nvGrpSpPr>
          <p:grpSpPr bwMode="auto">
            <a:xfrm rot="18476985">
              <a:off x="5638278" y="3812848"/>
              <a:ext cx="382208" cy="818175"/>
              <a:chOff x="3493" y="9277"/>
              <a:chExt cx="716" cy="1510"/>
            </a:xfrm>
          </p:grpSpPr>
          <p:cxnSp>
            <p:nvCxnSpPr>
              <p:cNvPr id="66" name="Line 16">
                <a:extLst>
                  <a:ext uri="{FF2B5EF4-FFF2-40B4-BE49-F238E27FC236}">
                    <a16:creationId xmlns:a16="http://schemas.microsoft.com/office/drawing/2014/main" id="{A1B3E16F-CA96-4722-8E9E-9E3C61F9D1E2}"/>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67" name="Oval 17">
                <a:extLst>
                  <a:ext uri="{FF2B5EF4-FFF2-40B4-BE49-F238E27FC236}">
                    <a16:creationId xmlns:a16="http://schemas.microsoft.com/office/drawing/2014/main" id="{8F80F926-9EA2-4B85-8CFB-3C055F69EEF7}"/>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 name="Zone de texte 33">
              <a:extLst>
                <a:ext uri="{FF2B5EF4-FFF2-40B4-BE49-F238E27FC236}">
                  <a16:creationId xmlns:a16="http://schemas.microsoft.com/office/drawing/2014/main" id="{5A2E5982-FB42-461E-B85B-47C9193854E9}"/>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sp>
        <p:nvSpPr>
          <p:cNvPr id="73" name="Rectangle 72">
            <a:extLst>
              <a:ext uri="{FF2B5EF4-FFF2-40B4-BE49-F238E27FC236}">
                <a16:creationId xmlns:a16="http://schemas.microsoft.com/office/drawing/2014/main" id="{C8DD9226-D2FB-4C0F-9691-14F0DBC83D4D}"/>
              </a:ext>
            </a:extLst>
          </p:cNvPr>
          <p:cNvSpPr/>
          <p:nvPr/>
        </p:nvSpPr>
        <p:spPr>
          <a:xfrm>
            <a:off x="10043146" y="3083121"/>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Clé a fourche de 15</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2" name="Rectangle 61">
            <a:extLst>
              <a:ext uri="{FF2B5EF4-FFF2-40B4-BE49-F238E27FC236}">
                <a16:creationId xmlns:a16="http://schemas.microsoft.com/office/drawing/2014/main" id="{334A88FE-F460-436F-9A49-E5F30C65887F}"/>
              </a:ext>
            </a:extLst>
          </p:cNvPr>
          <p:cNvSpPr/>
          <p:nvPr/>
        </p:nvSpPr>
        <p:spPr>
          <a:xfrm>
            <a:off x="5128931" y="4082413"/>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61" name="Rectangle 60">
            <a:extLst>
              <a:ext uri="{FF2B5EF4-FFF2-40B4-BE49-F238E27FC236}">
                <a16:creationId xmlns:a16="http://schemas.microsoft.com/office/drawing/2014/main" id="{0AE05C4E-8FAA-47FC-A14E-16A01ECAD7ED}"/>
              </a:ext>
            </a:extLst>
          </p:cNvPr>
          <p:cNvSpPr/>
          <p:nvPr/>
        </p:nvSpPr>
        <p:spPr>
          <a:xfrm>
            <a:off x="5141857" y="353475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5</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69" name="Groupe 68">
            <a:extLst>
              <a:ext uri="{FF2B5EF4-FFF2-40B4-BE49-F238E27FC236}">
                <a16:creationId xmlns:a16="http://schemas.microsoft.com/office/drawing/2014/main" id="{0E7A6CB3-045F-4FF7-8034-CEC3F538B97C}"/>
              </a:ext>
            </a:extLst>
          </p:cNvPr>
          <p:cNvGrpSpPr/>
          <p:nvPr/>
        </p:nvGrpSpPr>
        <p:grpSpPr>
          <a:xfrm>
            <a:off x="2881504" y="4240924"/>
            <a:ext cx="915925" cy="540364"/>
            <a:chOff x="5334442" y="4011678"/>
            <a:chExt cx="915925" cy="540364"/>
          </a:xfrm>
        </p:grpSpPr>
        <p:grpSp>
          <p:nvGrpSpPr>
            <p:cNvPr id="71" name="Group 15">
              <a:extLst>
                <a:ext uri="{FF2B5EF4-FFF2-40B4-BE49-F238E27FC236}">
                  <a16:creationId xmlns:a16="http://schemas.microsoft.com/office/drawing/2014/main" id="{E0B40263-E6F9-40F2-8ECC-D4A0BBB5A1B0}"/>
                </a:ext>
              </a:extLst>
            </p:cNvPr>
            <p:cNvGrpSpPr>
              <a:grpSpLocks/>
            </p:cNvGrpSpPr>
            <p:nvPr/>
          </p:nvGrpSpPr>
          <p:grpSpPr bwMode="auto">
            <a:xfrm rot="18476985">
              <a:off x="5582335" y="3763785"/>
              <a:ext cx="396621" cy="892408"/>
              <a:chOff x="3441" y="9124"/>
              <a:chExt cx="743" cy="1647"/>
            </a:xfrm>
          </p:grpSpPr>
          <p:cxnSp>
            <p:nvCxnSpPr>
              <p:cNvPr id="74" name="Line 16">
                <a:extLst>
                  <a:ext uri="{FF2B5EF4-FFF2-40B4-BE49-F238E27FC236}">
                    <a16:creationId xmlns:a16="http://schemas.microsoft.com/office/drawing/2014/main" id="{04F3FF08-0F71-4D5F-BD4F-FB042CC8EB23}"/>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75" name="Oval 17">
                <a:extLst>
                  <a:ext uri="{FF2B5EF4-FFF2-40B4-BE49-F238E27FC236}">
                    <a16:creationId xmlns:a16="http://schemas.microsoft.com/office/drawing/2014/main" id="{9A6A484B-6114-48E8-A856-7C85C2FE049F}"/>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2" name="Zone de texte 33">
              <a:extLst>
                <a:ext uri="{FF2B5EF4-FFF2-40B4-BE49-F238E27FC236}">
                  <a16:creationId xmlns:a16="http://schemas.microsoft.com/office/drawing/2014/main" id="{24ADE7D0-0363-4454-9723-1AA665296E89}"/>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99" name="Rectangle 198">
            <a:extLst>
              <a:ext uri="{FF2B5EF4-FFF2-40B4-BE49-F238E27FC236}">
                <a16:creationId xmlns:a16="http://schemas.microsoft.com/office/drawing/2014/main" id="{049B1A8C-0899-423C-8425-3B892C90FF0C}"/>
              </a:ext>
            </a:extLst>
          </p:cNvPr>
          <p:cNvSpPr/>
          <p:nvPr/>
        </p:nvSpPr>
        <p:spPr>
          <a:xfrm>
            <a:off x="5141857" y="40824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2</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Tree>
    <p:extLst>
      <p:ext uri="{BB962C8B-B14F-4D97-AF65-F5344CB8AC3E}">
        <p14:creationId xmlns:p14="http://schemas.microsoft.com/office/powerpoint/2010/main" val="29462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iterate type="lt">
                                    <p:tmPct val="10000"/>
                                  </p:iterate>
                                  <p:childTnLst>
                                    <p:set>
                                      <p:cBhvr>
                                        <p:cTn id="12" dur="1" fill="hold">
                                          <p:stCondLst>
                                            <p:cond delay="0"/>
                                          </p:stCondLst>
                                        </p:cTn>
                                        <p:tgtEl>
                                          <p:spTgt spid="98">
                                            <p:txEl>
                                              <p:pRg st="0" end="0"/>
                                            </p:txEl>
                                          </p:spTgt>
                                        </p:tgtEl>
                                        <p:attrNameLst>
                                          <p:attrName>style.visibility</p:attrName>
                                        </p:attrNameLst>
                                      </p:cBhvr>
                                      <p:to>
                                        <p:strVal val="visible"/>
                                      </p:to>
                                    </p:set>
                                    <p:animEffect transition="in" filter="wipe(left)">
                                      <p:cBhvr>
                                        <p:cTn id="13" dur="500"/>
                                        <p:tgtEl>
                                          <p:spTgt spid="98">
                                            <p:txEl>
                                              <p:pRg st="0" end="0"/>
                                            </p:txEl>
                                          </p:spTgt>
                                        </p:tgtEl>
                                      </p:cBhvr>
                                    </p:animEffect>
                                  </p:childTnLst>
                                </p:cTn>
                              </p:par>
                            </p:childTnLst>
                          </p:cTn>
                        </p:par>
                        <p:par>
                          <p:cTn id="14" fill="hold">
                            <p:stCondLst>
                              <p:cond delay="190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par>
                          <p:cTn id="18" fill="hold">
                            <p:stCondLst>
                              <p:cond delay="2400"/>
                            </p:stCondLst>
                            <p:childTnLst>
                              <p:par>
                                <p:cTn id="19"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20" dur="2000" fill="hold"/>
                                        <p:tgtEl>
                                          <p:spTgt spid="62"/>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6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5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7"/>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6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7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99"/>
                                        </p:tgtEl>
                                        <p:attrNameLst>
                                          <p:attrName>style.visibility</p:attrName>
                                        </p:attrNameLst>
                                      </p:cBhvr>
                                      <p:to>
                                        <p:strVal val="visible"/>
                                      </p:to>
                                    </p:set>
                                    <p:animEffect transition="in" filter="wipe(left)">
                                      <p:cBhvr>
                                        <p:cTn id="49" dur="1000"/>
                                        <p:tgtEl>
                                          <p:spTgt spid="199"/>
                                        </p:tgtEl>
                                      </p:cBhvr>
                                    </p:animEffect>
                                  </p:childTnLst>
                                </p:cTn>
                              </p:par>
                              <p:par>
                                <p:cTn id="50" presetID="1" presetClass="exit" presetSubtype="0" fill="hold" grpId="2" nodeType="withEffect">
                                  <p:stCondLst>
                                    <p:cond delay="0"/>
                                  </p:stCondLst>
                                  <p:iterate type="lt">
                                    <p:tmAbs val="0"/>
                                  </p:iterate>
                                  <p:childTnLst>
                                    <p:set>
                                      <p:cBhvr>
                                        <p:cTn id="51"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1" grpId="0" animBg="1"/>
      <p:bldP spid="62" grpId="0"/>
      <p:bldP spid="62" grpId="1"/>
      <p:bldP spid="62" grpId="2"/>
      <p:bldP spid="1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3"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6" name="Tableau 3">
            <a:extLst>
              <a:ext uri="{FF2B5EF4-FFF2-40B4-BE49-F238E27FC236}">
                <a16:creationId xmlns:a16="http://schemas.microsoft.com/office/drawing/2014/main" id="{D904A98D-46FB-42DD-B7A0-737261DB7DEC}"/>
              </a:ext>
            </a:extLst>
          </p:cNvPr>
          <p:cNvGraphicFramePr>
            <a:graphicFrameLocks noGrp="1"/>
          </p:cNvGraphicFramePr>
          <p:nvPr/>
        </p:nvGraphicFramePr>
        <p:xfrm>
          <a:off x="4068856" y="2378071"/>
          <a:ext cx="8116504"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63897">
                  <a:extLst>
                    <a:ext uri="{9D8B030D-6E8A-4147-A177-3AD203B41FA5}">
                      <a16:colId xmlns:a16="http://schemas.microsoft.com/office/drawing/2014/main" val="3587412357"/>
                    </a:ext>
                  </a:extLst>
                </a:gridCol>
                <a:gridCol w="363897">
                  <a:extLst>
                    <a:ext uri="{9D8B030D-6E8A-4147-A177-3AD203B41FA5}">
                      <a16:colId xmlns:a16="http://schemas.microsoft.com/office/drawing/2014/main" val="4273266125"/>
                    </a:ext>
                  </a:extLst>
                </a:gridCol>
                <a:gridCol w="363897">
                  <a:extLst>
                    <a:ext uri="{9D8B030D-6E8A-4147-A177-3AD203B41FA5}">
                      <a16:colId xmlns:a16="http://schemas.microsoft.com/office/drawing/2014/main" val="2633253746"/>
                    </a:ext>
                  </a:extLst>
                </a:gridCol>
                <a:gridCol w="363897">
                  <a:extLst>
                    <a:ext uri="{9D8B030D-6E8A-4147-A177-3AD203B41FA5}">
                      <a16:colId xmlns:a16="http://schemas.microsoft.com/office/drawing/2014/main" val="3797053213"/>
                    </a:ext>
                  </a:extLst>
                </a:gridCol>
                <a:gridCol w="363897">
                  <a:extLst>
                    <a:ext uri="{9D8B030D-6E8A-4147-A177-3AD203B41FA5}">
                      <a16:colId xmlns:a16="http://schemas.microsoft.com/office/drawing/2014/main" val="2848187019"/>
                    </a:ext>
                  </a:extLst>
                </a:gridCol>
                <a:gridCol w="363897">
                  <a:extLst>
                    <a:ext uri="{9D8B030D-6E8A-4147-A177-3AD203B41FA5}">
                      <a16:colId xmlns:a16="http://schemas.microsoft.com/office/drawing/2014/main" val="3095374213"/>
                    </a:ext>
                  </a:extLst>
                </a:gridCol>
                <a:gridCol w="1800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algn="ctr"/>
                      <a:r>
                        <a:rPr lang="fr-FR" sz="2800" dirty="0">
                          <a:solidFill>
                            <a:schemeClr val="bg1"/>
                          </a:solidFill>
                        </a:rPr>
                        <a:t>1</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2</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3</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4</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5</a:t>
                      </a:r>
                    </a:p>
                  </a:txBody>
                  <a:tcPr anchor="ctr">
                    <a:solidFill>
                      <a:schemeClr val="accent1">
                        <a:lumMod val="50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algn="ctr"/>
                      <a:r>
                        <a:rPr lang="fr-FR" sz="2800" b="1" dirty="0">
                          <a:solidFill>
                            <a:schemeClr val="bg1"/>
                          </a:solidFill>
                        </a:rPr>
                        <a:t>X </a:t>
                      </a: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accent3">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488450477"/>
                  </a:ext>
                </a:extLst>
              </a:tr>
            </a:tbl>
          </a:graphicData>
        </a:graphic>
      </p:graphicFrame>
      <p:sp>
        <p:nvSpPr>
          <p:cNvPr id="98" name="Bulle narrative : rectangle à coins arrondis 97">
            <a:extLst>
              <a:ext uri="{FF2B5EF4-FFF2-40B4-BE49-F238E27FC236}">
                <a16:creationId xmlns:a16="http://schemas.microsoft.com/office/drawing/2014/main" id="{EC83D393-4DE1-4E50-8C69-B883350FBC30}"/>
              </a:ext>
            </a:extLst>
          </p:cNvPr>
          <p:cNvSpPr/>
          <p:nvPr/>
        </p:nvSpPr>
        <p:spPr>
          <a:xfrm>
            <a:off x="5947291" y="1564903"/>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3</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sp>
        <p:nvSpPr>
          <p:cNvPr id="193" name="Rectangle 192">
            <a:extLst>
              <a:ext uri="{FF2B5EF4-FFF2-40B4-BE49-F238E27FC236}">
                <a16:creationId xmlns:a16="http://schemas.microsoft.com/office/drawing/2014/main" id="{7221EEBC-B426-4DC9-9FAB-34E2AAA69DF1}"/>
              </a:ext>
            </a:extLst>
          </p:cNvPr>
          <p:cNvSpPr/>
          <p:nvPr/>
        </p:nvSpPr>
        <p:spPr>
          <a:xfrm>
            <a:off x="5135394" y="303017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6</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73" name="Rectangle 72">
            <a:extLst>
              <a:ext uri="{FF2B5EF4-FFF2-40B4-BE49-F238E27FC236}">
                <a16:creationId xmlns:a16="http://schemas.microsoft.com/office/drawing/2014/main" id="{C8DD9226-D2FB-4C0F-9691-14F0DBC83D4D}"/>
              </a:ext>
            </a:extLst>
          </p:cNvPr>
          <p:cNvSpPr/>
          <p:nvPr/>
        </p:nvSpPr>
        <p:spPr>
          <a:xfrm>
            <a:off x="10043146" y="3083121"/>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Clé a fourche de 15</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8" name="Rectangle 67">
            <a:extLst>
              <a:ext uri="{FF2B5EF4-FFF2-40B4-BE49-F238E27FC236}">
                <a16:creationId xmlns:a16="http://schemas.microsoft.com/office/drawing/2014/main" id="{101B3529-A6E5-4B3D-8CF8-C6DC98C16A0A}"/>
              </a:ext>
            </a:extLst>
          </p:cNvPr>
          <p:cNvSpPr/>
          <p:nvPr/>
        </p:nvSpPr>
        <p:spPr>
          <a:xfrm>
            <a:off x="5141857" y="40824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2</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1" name="Rectangle 60">
            <a:extLst>
              <a:ext uri="{FF2B5EF4-FFF2-40B4-BE49-F238E27FC236}">
                <a16:creationId xmlns:a16="http://schemas.microsoft.com/office/drawing/2014/main" id="{0AE05C4E-8FAA-47FC-A14E-16A01ECAD7ED}"/>
              </a:ext>
            </a:extLst>
          </p:cNvPr>
          <p:cNvSpPr/>
          <p:nvPr/>
        </p:nvSpPr>
        <p:spPr>
          <a:xfrm>
            <a:off x="5141857" y="353475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5</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2" name="Groupe 1">
            <a:extLst>
              <a:ext uri="{FF2B5EF4-FFF2-40B4-BE49-F238E27FC236}">
                <a16:creationId xmlns:a16="http://schemas.microsoft.com/office/drawing/2014/main" id="{B7881AAB-B588-4193-BE45-5F12BB8280C9}"/>
              </a:ext>
            </a:extLst>
          </p:cNvPr>
          <p:cNvGrpSpPr/>
          <p:nvPr/>
        </p:nvGrpSpPr>
        <p:grpSpPr>
          <a:xfrm>
            <a:off x="577702" y="1408212"/>
            <a:ext cx="3212790" cy="5025514"/>
            <a:chOff x="577702" y="1408212"/>
            <a:chExt cx="3212790" cy="5025514"/>
          </a:xfrm>
        </p:grpSpPr>
        <p:pic>
          <p:nvPicPr>
            <p:cNvPr id="4" name="Image 3">
              <a:extLst>
                <a:ext uri="{FF2B5EF4-FFF2-40B4-BE49-F238E27FC236}">
                  <a16:creationId xmlns:a16="http://schemas.microsoft.com/office/drawing/2014/main" id="{68B9A210-55F9-4783-B231-08660777B5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702" y="1780604"/>
              <a:ext cx="2519447" cy="4653122"/>
            </a:xfrm>
            <a:prstGeom prst="rect">
              <a:avLst/>
            </a:prstGeom>
          </p:spPr>
        </p:pic>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57" name="Groupe 156">
              <a:extLst>
                <a:ext uri="{FF2B5EF4-FFF2-40B4-BE49-F238E27FC236}">
                  <a16:creationId xmlns:a16="http://schemas.microsoft.com/office/drawing/2014/main" id="{929BE1B5-903F-4F1B-884F-0C2D68CAB6D1}"/>
                </a:ext>
              </a:extLst>
            </p:cNvPr>
            <p:cNvGrpSpPr/>
            <p:nvPr/>
          </p:nvGrpSpPr>
          <p:grpSpPr>
            <a:xfrm>
              <a:off x="1780099" y="3418850"/>
              <a:ext cx="302298" cy="243173"/>
              <a:chOff x="1719162" y="4111028"/>
              <a:chExt cx="356015" cy="311668"/>
            </a:xfrm>
          </p:grpSpPr>
          <p:sp>
            <p:nvSpPr>
              <p:cNvPr id="158" name="Oval 23">
                <a:extLst>
                  <a:ext uri="{FF2B5EF4-FFF2-40B4-BE49-F238E27FC236}">
                    <a16:creationId xmlns:a16="http://schemas.microsoft.com/office/drawing/2014/main" id="{9991D14E-68DF-431C-A3B1-699F5320500F}"/>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Zone de texte 32">
                <a:extLst>
                  <a:ext uri="{FF2B5EF4-FFF2-40B4-BE49-F238E27FC236}">
                    <a16:creationId xmlns:a16="http://schemas.microsoft.com/office/drawing/2014/main" id="{FA18F998-6575-4238-AAE6-27879C4D3A39}"/>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154074" y="5350350"/>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grpSp>
          <p:nvGrpSpPr>
            <p:cNvPr id="163" name="Groupe 162">
              <a:extLst>
                <a:ext uri="{FF2B5EF4-FFF2-40B4-BE49-F238E27FC236}">
                  <a16:creationId xmlns:a16="http://schemas.microsoft.com/office/drawing/2014/main" id="{D0BF960C-4224-4094-9973-E77364592100}"/>
                </a:ext>
              </a:extLst>
            </p:cNvPr>
            <p:cNvGrpSpPr/>
            <p:nvPr/>
          </p:nvGrpSpPr>
          <p:grpSpPr>
            <a:xfrm>
              <a:off x="1783661" y="2024318"/>
              <a:ext cx="302298" cy="243173"/>
              <a:chOff x="1719162" y="4111028"/>
              <a:chExt cx="356015" cy="311668"/>
            </a:xfrm>
          </p:grpSpPr>
          <p:sp>
            <p:nvSpPr>
              <p:cNvPr id="164" name="Oval 23">
                <a:extLst>
                  <a:ext uri="{FF2B5EF4-FFF2-40B4-BE49-F238E27FC236}">
                    <a16:creationId xmlns:a16="http://schemas.microsoft.com/office/drawing/2014/main" id="{32427972-10E5-4A7A-9718-A999F445AD4C}"/>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Zone de texte 32">
                <a:extLst>
                  <a:ext uri="{FF2B5EF4-FFF2-40B4-BE49-F238E27FC236}">
                    <a16:creationId xmlns:a16="http://schemas.microsoft.com/office/drawing/2014/main" id="{A4819709-E3D1-47E1-8B5B-A530EE651F0D}"/>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166" name="Groupe 165">
              <a:extLst>
                <a:ext uri="{FF2B5EF4-FFF2-40B4-BE49-F238E27FC236}">
                  <a16:creationId xmlns:a16="http://schemas.microsoft.com/office/drawing/2014/main" id="{84D99E8A-0A39-4E8A-BC83-51C68FE576EE}"/>
                </a:ext>
              </a:extLst>
            </p:cNvPr>
            <p:cNvGrpSpPr/>
            <p:nvPr/>
          </p:nvGrpSpPr>
          <p:grpSpPr>
            <a:xfrm>
              <a:off x="2820644" y="1408212"/>
              <a:ext cx="698525" cy="621157"/>
              <a:chOff x="5552592" y="2418171"/>
              <a:chExt cx="698525" cy="621157"/>
            </a:xfrm>
          </p:grpSpPr>
          <p:grpSp>
            <p:nvGrpSpPr>
              <p:cNvPr id="167" name="Group 18">
                <a:extLst>
                  <a:ext uri="{FF2B5EF4-FFF2-40B4-BE49-F238E27FC236}">
                    <a16:creationId xmlns:a16="http://schemas.microsoft.com/office/drawing/2014/main" id="{6C255D49-5847-4114-AEFB-22E8F23797E3}"/>
                  </a:ext>
                </a:extLst>
              </p:cNvPr>
              <p:cNvGrpSpPr>
                <a:grpSpLocks/>
              </p:cNvGrpSpPr>
              <p:nvPr/>
            </p:nvGrpSpPr>
            <p:grpSpPr bwMode="auto">
              <a:xfrm rot="20817573">
                <a:off x="5552592" y="2438792"/>
                <a:ext cx="696801" cy="600536"/>
                <a:chOff x="6878" y="11759"/>
                <a:chExt cx="1286" cy="1125"/>
              </a:xfrm>
            </p:grpSpPr>
            <p:cxnSp>
              <p:nvCxnSpPr>
                <p:cNvPr id="169" name="Line 19">
                  <a:extLst>
                    <a:ext uri="{FF2B5EF4-FFF2-40B4-BE49-F238E27FC236}">
                      <a16:creationId xmlns:a16="http://schemas.microsoft.com/office/drawing/2014/main" id="{49BFBDE1-DFEC-40E6-8CC7-5B53F2494536}"/>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0" name="Oval 20">
                  <a:extLst>
                    <a:ext uri="{FF2B5EF4-FFF2-40B4-BE49-F238E27FC236}">
                      <a16:creationId xmlns:a16="http://schemas.microsoft.com/office/drawing/2014/main" id="{7AAC6A7D-859F-4F71-8CE3-FF8EE58433F7}"/>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8" name="Zone de texte 30">
                <a:extLst>
                  <a:ext uri="{FF2B5EF4-FFF2-40B4-BE49-F238E27FC236}">
                    <a16:creationId xmlns:a16="http://schemas.microsoft.com/office/drawing/2014/main" id="{A546FF18-2D05-45CD-A81D-BC2D4C8D83C8}"/>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174" name="Groupe 173">
              <a:extLst>
                <a:ext uri="{FF2B5EF4-FFF2-40B4-BE49-F238E27FC236}">
                  <a16:creationId xmlns:a16="http://schemas.microsoft.com/office/drawing/2014/main" id="{BBD9EF1D-62D3-456D-AE5B-16C5A41C95E4}"/>
                </a:ext>
              </a:extLst>
            </p:cNvPr>
            <p:cNvGrpSpPr/>
            <p:nvPr/>
          </p:nvGrpSpPr>
          <p:grpSpPr>
            <a:xfrm>
              <a:off x="1189812" y="1423959"/>
              <a:ext cx="361353" cy="698757"/>
              <a:chOff x="5895102" y="2388196"/>
              <a:chExt cx="361353" cy="698757"/>
            </a:xfrm>
          </p:grpSpPr>
          <p:grpSp>
            <p:nvGrpSpPr>
              <p:cNvPr id="175" name="Group 18">
                <a:extLst>
                  <a:ext uri="{FF2B5EF4-FFF2-40B4-BE49-F238E27FC236}">
                    <a16:creationId xmlns:a16="http://schemas.microsoft.com/office/drawing/2014/main" id="{BE1E4705-B17F-4FF5-B950-BCDBA5257A6E}"/>
                  </a:ext>
                </a:extLst>
              </p:cNvPr>
              <p:cNvGrpSpPr>
                <a:grpSpLocks/>
              </p:cNvGrpSpPr>
              <p:nvPr/>
            </p:nvGrpSpPr>
            <p:grpSpPr bwMode="auto">
              <a:xfrm rot="20817573">
                <a:off x="5993665" y="2388196"/>
                <a:ext cx="262790" cy="698757"/>
                <a:chOff x="7682" y="11759"/>
                <a:chExt cx="485" cy="1309"/>
              </a:xfrm>
            </p:grpSpPr>
            <p:cxnSp>
              <p:nvCxnSpPr>
                <p:cNvPr id="177" name="Line 19">
                  <a:extLst>
                    <a:ext uri="{FF2B5EF4-FFF2-40B4-BE49-F238E27FC236}">
                      <a16:creationId xmlns:a16="http://schemas.microsoft.com/office/drawing/2014/main" id="{5571F017-D728-4F03-A69F-23E4CFDB3B6E}"/>
                    </a:ext>
                  </a:extLst>
                </p:cNvPr>
                <p:cNvCxnSpPr>
                  <a:cxnSpLocks noChangeAspect="1" noChangeShapeType="1"/>
                  <a:endCxn id="176"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78" name="Oval 20">
                  <a:extLst>
                    <a:ext uri="{FF2B5EF4-FFF2-40B4-BE49-F238E27FC236}">
                      <a16:creationId xmlns:a16="http://schemas.microsoft.com/office/drawing/2014/main" id="{5A668362-37FB-4BE4-9C90-98FA2A1BBF2C}"/>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6" name="Zone de texte 30">
                <a:extLst>
                  <a:ext uri="{FF2B5EF4-FFF2-40B4-BE49-F238E27FC236}">
                    <a16:creationId xmlns:a16="http://schemas.microsoft.com/office/drawing/2014/main" id="{068B4626-1109-4EB9-AD0E-3B7E033DDB06}"/>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179" name="Groupe 178">
              <a:extLst>
                <a:ext uri="{FF2B5EF4-FFF2-40B4-BE49-F238E27FC236}">
                  <a16:creationId xmlns:a16="http://schemas.microsoft.com/office/drawing/2014/main" id="{FB595A27-1AD9-403B-B357-6FC712BBAD41}"/>
                </a:ext>
              </a:extLst>
            </p:cNvPr>
            <p:cNvGrpSpPr/>
            <p:nvPr/>
          </p:nvGrpSpPr>
          <p:grpSpPr>
            <a:xfrm>
              <a:off x="1783661" y="2791176"/>
              <a:ext cx="302298" cy="243173"/>
              <a:chOff x="1719162" y="4111028"/>
              <a:chExt cx="356015" cy="311668"/>
            </a:xfrm>
          </p:grpSpPr>
          <p:sp>
            <p:nvSpPr>
              <p:cNvPr id="180" name="Oval 23">
                <a:extLst>
                  <a:ext uri="{FF2B5EF4-FFF2-40B4-BE49-F238E27FC236}">
                    <a16:creationId xmlns:a16="http://schemas.microsoft.com/office/drawing/2014/main" id="{EAF3ACA2-F3E6-4943-81D6-EC48E7ECA731}"/>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Zone de texte 32">
                <a:extLst>
                  <a:ext uri="{FF2B5EF4-FFF2-40B4-BE49-F238E27FC236}">
                    <a16:creationId xmlns:a16="http://schemas.microsoft.com/office/drawing/2014/main" id="{BF6F70ED-BB6F-4237-9CFB-BD140AEA946C}"/>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187" name="Groupe 186">
              <a:extLst>
                <a:ext uri="{FF2B5EF4-FFF2-40B4-BE49-F238E27FC236}">
                  <a16:creationId xmlns:a16="http://schemas.microsoft.com/office/drawing/2014/main" id="{2B1B0DDD-E6EF-4CE8-8013-E68E1337092F}"/>
                </a:ext>
              </a:extLst>
            </p:cNvPr>
            <p:cNvGrpSpPr/>
            <p:nvPr/>
          </p:nvGrpSpPr>
          <p:grpSpPr>
            <a:xfrm>
              <a:off x="628084" y="3608164"/>
              <a:ext cx="876556" cy="762815"/>
              <a:chOff x="5904364" y="3927719"/>
              <a:chExt cx="876556" cy="762815"/>
            </a:xfrm>
          </p:grpSpPr>
          <p:grpSp>
            <p:nvGrpSpPr>
              <p:cNvPr id="188" name="Group 15">
                <a:extLst>
                  <a:ext uri="{FF2B5EF4-FFF2-40B4-BE49-F238E27FC236}">
                    <a16:creationId xmlns:a16="http://schemas.microsoft.com/office/drawing/2014/main" id="{107388FF-6029-4CA0-BCB3-30DB5BA0C4EC}"/>
                  </a:ext>
                </a:extLst>
              </p:cNvPr>
              <p:cNvGrpSpPr>
                <a:grpSpLocks/>
              </p:cNvGrpSpPr>
              <p:nvPr/>
            </p:nvGrpSpPr>
            <p:grpSpPr bwMode="auto">
              <a:xfrm rot="18476985">
                <a:off x="6032417" y="3942031"/>
                <a:ext cx="762815" cy="734191"/>
                <a:chOff x="3681" y="10304"/>
                <a:chExt cx="1429" cy="1355"/>
              </a:xfrm>
            </p:grpSpPr>
            <p:cxnSp>
              <p:nvCxnSpPr>
                <p:cNvPr id="190" name="Line 16">
                  <a:extLst>
                    <a:ext uri="{FF2B5EF4-FFF2-40B4-BE49-F238E27FC236}">
                      <a16:creationId xmlns:a16="http://schemas.microsoft.com/office/drawing/2014/main" id="{03BD8EA2-6E09-4781-BADA-7DBA376E067E}"/>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91" name="Oval 17">
                  <a:extLst>
                    <a:ext uri="{FF2B5EF4-FFF2-40B4-BE49-F238E27FC236}">
                      <a16:creationId xmlns:a16="http://schemas.microsoft.com/office/drawing/2014/main" id="{E9188E74-9F17-4918-89FF-618060C71052}"/>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9" name="Zone de texte 33">
                <a:extLst>
                  <a:ext uri="{FF2B5EF4-FFF2-40B4-BE49-F238E27FC236}">
                    <a16:creationId xmlns:a16="http://schemas.microsoft.com/office/drawing/2014/main" id="{C8972DFA-40EC-4C24-B9B1-AA919B43C44C}"/>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11" name="Ellipse 10">
              <a:extLst>
                <a:ext uri="{FF2B5EF4-FFF2-40B4-BE49-F238E27FC236}">
                  <a16:creationId xmlns:a16="http://schemas.microsoft.com/office/drawing/2014/main" id="{81557DCE-476C-43D6-95CA-62357148ACF3}"/>
                </a:ext>
              </a:extLst>
            </p:cNvPr>
            <p:cNvSpPr/>
            <p:nvPr/>
          </p:nvSpPr>
          <p:spPr>
            <a:xfrm>
              <a:off x="1587468" y="3613380"/>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3" name="Groupe 62">
              <a:extLst>
                <a:ext uri="{FF2B5EF4-FFF2-40B4-BE49-F238E27FC236}">
                  <a16:creationId xmlns:a16="http://schemas.microsoft.com/office/drawing/2014/main" id="{39ADEA95-C01B-40E1-9ABC-E5E4E0E166E6}"/>
                </a:ext>
              </a:extLst>
            </p:cNvPr>
            <p:cNvGrpSpPr/>
            <p:nvPr/>
          </p:nvGrpSpPr>
          <p:grpSpPr>
            <a:xfrm>
              <a:off x="2941291" y="2333885"/>
              <a:ext cx="849201" cy="525503"/>
              <a:chOff x="5420294" y="4030832"/>
              <a:chExt cx="849201" cy="525503"/>
            </a:xfrm>
          </p:grpSpPr>
          <p:grpSp>
            <p:nvGrpSpPr>
              <p:cNvPr id="64" name="Group 15">
                <a:extLst>
                  <a:ext uri="{FF2B5EF4-FFF2-40B4-BE49-F238E27FC236}">
                    <a16:creationId xmlns:a16="http://schemas.microsoft.com/office/drawing/2014/main" id="{3967EDA6-BAD3-42C3-9AAE-84F351B00E9A}"/>
                  </a:ext>
                </a:extLst>
              </p:cNvPr>
              <p:cNvGrpSpPr>
                <a:grpSpLocks/>
              </p:cNvGrpSpPr>
              <p:nvPr/>
            </p:nvGrpSpPr>
            <p:grpSpPr bwMode="auto">
              <a:xfrm rot="18476985">
                <a:off x="5638278" y="3812848"/>
                <a:ext cx="382208" cy="818175"/>
                <a:chOff x="3493" y="9277"/>
                <a:chExt cx="716" cy="1510"/>
              </a:xfrm>
            </p:grpSpPr>
            <p:cxnSp>
              <p:nvCxnSpPr>
                <p:cNvPr id="66" name="Line 16">
                  <a:extLst>
                    <a:ext uri="{FF2B5EF4-FFF2-40B4-BE49-F238E27FC236}">
                      <a16:creationId xmlns:a16="http://schemas.microsoft.com/office/drawing/2014/main" id="{A1B3E16F-CA96-4722-8E9E-9E3C61F9D1E2}"/>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67" name="Oval 17">
                  <a:extLst>
                    <a:ext uri="{FF2B5EF4-FFF2-40B4-BE49-F238E27FC236}">
                      <a16:creationId xmlns:a16="http://schemas.microsoft.com/office/drawing/2014/main" id="{8F80F926-9EA2-4B85-8CFB-3C055F69EEF7}"/>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 name="Zone de texte 33">
                <a:extLst>
                  <a:ext uri="{FF2B5EF4-FFF2-40B4-BE49-F238E27FC236}">
                    <a16:creationId xmlns:a16="http://schemas.microsoft.com/office/drawing/2014/main" id="{5A2E5982-FB42-461E-B85B-47C9193854E9}"/>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69" name="Groupe 68">
              <a:extLst>
                <a:ext uri="{FF2B5EF4-FFF2-40B4-BE49-F238E27FC236}">
                  <a16:creationId xmlns:a16="http://schemas.microsoft.com/office/drawing/2014/main" id="{0E7A6CB3-045F-4FF7-8034-CEC3F538B97C}"/>
                </a:ext>
              </a:extLst>
            </p:cNvPr>
            <p:cNvGrpSpPr/>
            <p:nvPr/>
          </p:nvGrpSpPr>
          <p:grpSpPr>
            <a:xfrm>
              <a:off x="2860989" y="2725511"/>
              <a:ext cx="915925" cy="540364"/>
              <a:chOff x="5334442" y="4011678"/>
              <a:chExt cx="915925" cy="540364"/>
            </a:xfrm>
          </p:grpSpPr>
          <p:grpSp>
            <p:nvGrpSpPr>
              <p:cNvPr id="71" name="Group 15">
                <a:extLst>
                  <a:ext uri="{FF2B5EF4-FFF2-40B4-BE49-F238E27FC236}">
                    <a16:creationId xmlns:a16="http://schemas.microsoft.com/office/drawing/2014/main" id="{E0B40263-E6F9-40F2-8ECC-D4A0BBB5A1B0}"/>
                  </a:ext>
                </a:extLst>
              </p:cNvPr>
              <p:cNvGrpSpPr>
                <a:grpSpLocks/>
              </p:cNvGrpSpPr>
              <p:nvPr/>
            </p:nvGrpSpPr>
            <p:grpSpPr bwMode="auto">
              <a:xfrm rot="18476985">
                <a:off x="5582335" y="3763785"/>
                <a:ext cx="396621" cy="892408"/>
                <a:chOff x="3441" y="9124"/>
                <a:chExt cx="743" cy="1647"/>
              </a:xfrm>
            </p:grpSpPr>
            <p:cxnSp>
              <p:nvCxnSpPr>
                <p:cNvPr id="74" name="Line 16">
                  <a:extLst>
                    <a:ext uri="{FF2B5EF4-FFF2-40B4-BE49-F238E27FC236}">
                      <a16:creationId xmlns:a16="http://schemas.microsoft.com/office/drawing/2014/main" id="{04F3FF08-0F71-4D5F-BD4F-FB042CC8EB23}"/>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75" name="Oval 17">
                  <a:extLst>
                    <a:ext uri="{FF2B5EF4-FFF2-40B4-BE49-F238E27FC236}">
                      <a16:creationId xmlns:a16="http://schemas.microsoft.com/office/drawing/2014/main" id="{9A6A484B-6114-48E8-A856-7C85C2FE049F}"/>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2" name="Zone de texte 33">
                <a:extLst>
                  <a:ext uri="{FF2B5EF4-FFF2-40B4-BE49-F238E27FC236}">
                    <a16:creationId xmlns:a16="http://schemas.microsoft.com/office/drawing/2014/main" id="{24ADE7D0-0363-4454-9723-1AA665296E89}"/>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grpSp>
    </p:spTree>
    <p:extLst>
      <p:ext uri="{BB962C8B-B14F-4D97-AF65-F5344CB8AC3E}">
        <p14:creationId xmlns:p14="http://schemas.microsoft.com/office/powerpoint/2010/main" val="34448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53" presetClass="exit" presetSubtype="32" fill="hold" grpId="1" nodeType="withEffect">
                                  <p:stCondLst>
                                    <p:cond delay="0"/>
                                  </p:stCondLst>
                                  <p:iterate type="lt">
                                    <p:tmPct val="0"/>
                                  </p:iterate>
                                  <p:childTnLst>
                                    <p:anim calcmode="lin" valueType="num">
                                      <p:cBhvr>
                                        <p:cTn id="9" dur="500"/>
                                        <p:tgtEl>
                                          <p:spTgt spid="98">
                                            <p:txEl>
                                              <p:pRg st="0" end="0"/>
                                            </p:txEl>
                                          </p:spTgt>
                                        </p:tgtEl>
                                        <p:attrNameLst>
                                          <p:attrName>ppt_w</p:attrName>
                                        </p:attrNameLst>
                                      </p:cBhvr>
                                      <p:tavLst>
                                        <p:tav tm="0">
                                          <p:val>
                                            <p:strVal val="ppt_w"/>
                                          </p:val>
                                        </p:tav>
                                        <p:tav tm="100000">
                                          <p:val>
                                            <p:fltVal val="0"/>
                                          </p:val>
                                        </p:tav>
                                      </p:tavLst>
                                    </p:anim>
                                    <p:anim calcmode="lin" valueType="num">
                                      <p:cBhvr>
                                        <p:cTn id="10" dur="500"/>
                                        <p:tgtEl>
                                          <p:spTgt spid="98">
                                            <p:txEl>
                                              <p:pRg st="0" end="0"/>
                                            </p:txEl>
                                          </p:spTgt>
                                        </p:tgtEl>
                                        <p:attrNameLst>
                                          <p:attrName>ppt_h</p:attrName>
                                        </p:attrNameLst>
                                      </p:cBhvr>
                                      <p:tavLst>
                                        <p:tav tm="0">
                                          <p:val>
                                            <p:strVal val="ppt_h"/>
                                          </p:val>
                                        </p:tav>
                                        <p:tav tm="100000">
                                          <p:val>
                                            <p:fltVal val="0"/>
                                          </p:val>
                                        </p:tav>
                                      </p:tavLst>
                                    </p:anim>
                                    <p:animEffect transition="out" filter="fade">
                                      <p:cBhvr>
                                        <p:cTn id="11" dur="500"/>
                                        <p:tgtEl>
                                          <p:spTgt spid="98">
                                            <p:txEl>
                                              <p:pRg st="0" end="0"/>
                                            </p:txEl>
                                          </p:spTgt>
                                        </p:tgtEl>
                                      </p:cBhvr>
                                    </p:animEffect>
                                    <p:set>
                                      <p:cBhvr>
                                        <p:cTn id="12" dur="1" fill="hold">
                                          <p:stCondLst>
                                            <p:cond delay="499"/>
                                          </p:stCondLst>
                                        </p:cTn>
                                        <p:tgtEl>
                                          <p:spTgt spid="98">
                                            <p:txEl>
                                              <p:pRg st="0" end="0"/>
                                            </p:txEl>
                                          </p:spTgt>
                                        </p:tgtEl>
                                        <p:attrNameLst>
                                          <p:attrName>style.visibility</p:attrName>
                                        </p:attrNameLst>
                                      </p:cBhvr>
                                      <p:to>
                                        <p:strVal val="hidden"/>
                                      </p:to>
                                    </p:set>
                                  </p:childTnLst>
                                </p:cTn>
                              </p:par>
                              <p:par>
                                <p:cTn id="13" presetID="53" presetClass="exit" presetSubtype="32" fill="hold" grpId="1" nodeType="withEffect">
                                  <p:stCondLst>
                                    <p:cond delay="0"/>
                                  </p:stCondLst>
                                  <p:childTnLst>
                                    <p:anim calcmode="lin" valueType="num">
                                      <p:cBhvr>
                                        <p:cTn id="14" dur="500"/>
                                        <p:tgtEl>
                                          <p:spTgt spid="98">
                                            <p:bg/>
                                          </p:spTgt>
                                        </p:tgtEl>
                                        <p:attrNameLst>
                                          <p:attrName>ppt_w</p:attrName>
                                        </p:attrNameLst>
                                      </p:cBhvr>
                                      <p:tavLst>
                                        <p:tav tm="0">
                                          <p:val>
                                            <p:strVal val="ppt_w"/>
                                          </p:val>
                                        </p:tav>
                                        <p:tav tm="100000">
                                          <p:val>
                                            <p:fltVal val="0"/>
                                          </p:val>
                                        </p:tav>
                                      </p:tavLst>
                                    </p:anim>
                                    <p:anim calcmode="lin" valueType="num">
                                      <p:cBhvr>
                                        <p:cTn id="15" dur="500"/>
                                        <p:tgtEl>
                                          <p:spTgt spid="98">
                                            <p:bg/>
                                          </p:spTgt>
                                        </p:tgtEl>
                                        <p:attrNameLst>
                                          <p:attrName>ppt_h</p:attrName>
                                        </p:attrNameLst>
                                      </p:cBhvr>
                                      <p:tavLst>
                                        <p:tav tm="0">
                                          <p:val>
                                            <p:strVal val="ppt_h"/>
                                          </p:val>
                                        </p:tav>
                                        <p:tav tm="100000">
                                          <p:val>
                                            <p:fltVal val="0"/>
                                          </p:val>
                                        </p:tav>
                                      </p:tavLst>
                                    </p:anim>
                                    <p:animEffect transition="out" filter="fade">
                                      <p:cBhvr>
                                        <p:cTn id="16" dur="500"/>
                                        <p:tgtEl>
                                          <p:spTgt spid="98">
                                            <p:bg/>
                                          </p:spTgt>
                                        </p:tgtEl>
                                      </p:cBhvr>
                                    </p:animEffect>
                                    <p:set>
                                      <p:cBhvr>
                                        <p:cTn id="17" dur="1" fill="hold">
                                          <p:stCondLst>
                                            <p:cond delay="499"/>
                                          </p:stCondLst>
                                        </p:cTn>
                                        <p:tgtEl>
                                          <p:spTgt spid="9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uiExpand="1" build="allAtOnce" animBg="1"/>
      <p:bldP spid="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58B103E3-F5D1-4CA5-B31A-836A22FDB2F3}"/>
              </a:ext>
            </a:extLst>
          </p:cNvPr>
          <p:cNvGrpSpPr/>
          <p:nvPr/>
        </p:nvGrpSpPr>
        <p:grpSpPr>
          <a:xfrm>
            <a:off x="577702" y="1780604"/>
            <a:ext cx="2519447" cy="4653122"/>
            <a:chOff x="577702" y="1780604"/>
            <a:chExt cx="2519447" cy="4653122"/>
          </a:xfrm>
        </p:grpSpPr>
        <p:pic>
          <p:nvPicPr>
            <p:cNvPr id="77" name="Image 76">
              <a:extLst>
                <a:ext uri="{FF2B5EF4-FFF2-40B4-BE49-F238E27FC236}">
                  <a16:creationId xmlns:a16="http://schemas.microsoft.com/office/drawing/2014/main" id="{07DBD779-3B87-42A9-BFE7-8CA3C4C7B4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702" y="1780604"/>
              <a:ext cx="2519447" cy="4653122"/>
            </a:xfrm>
            <a:prstGeom prst="rect">
              <a:avLst/>
            </a:prstGeom>
          </p:spPr>
        </p:pic>
        <p:grpSp>
          <p:nvGrpSpPr>
            <p:cNvPr id="80" name="Groupe 79">
              <a:extLst>
                <a:ext uri="{FF2B5EF4-FFF2-40B4-BE49-F238E27FC236}">
                  <a16:creationId xmlns:a16="http://schemas.microsoft.com/office/drawing/2014/main" id="{CE2D7FEF-01CC-4FD0-9097-C2068E908E99}"/>
                </a:ext>
              </a:extLst>
            </p:cNvPr>
            <p:cNvGrpSpPr/>
            <p:nvPr/>
          </p:nvGrpSpPr>
          <p:grpSpPr>
            <a:xfrm>
              <a:off x="2154074" y="5350350"/>
              <a:ext cx="227964" cy="216000"/>
              <a:chOff x="1768415" y="4111027"/>
              <a:chExt cx="268473" cy="276841"/>
            </a:xfrm>
          </p:grpSpPr>
          <p:sp>
            <p:nvSpPr>
              <p:cNvPr id="123" name="Oval 23">
                <a:extLst>
                  <a:ext uri="{FF2B5EF4-FFF2-40B4-BE49-F238E27FC236}">
                    <a16:creationId xmlns:a16="http://schemas.microsoft.com/office/drawing/2014/main" id="{96DB29D1-B7E2-4E10-9471-3D0ECBCAA5BC}"/>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Zone de texte 32">
                <a:extLst>
                  <a:ext uri="{FF2B5EF4-FFF2-40B4-BE49-F238E27FC236}">
                    <a16:creationId xmlns:a16="http://schemas.microsoft.com/office/drawing/2014/main" id="{B94162A6-DF09-4400-9848-9A68ADAA80E2}"/>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grpSp>
      <p:pic>
        <p:nvPicPr>
          <p:cNvPr id="5" name="Image 4">
            <a:extLst>
              <a:ext uri="{FF2B5EF4-FFF2-40B4-BE49-F238E27FC236}">
                <a16:creationId xmlns:a16="http://schemas.microsoft.com/office/drawing/2014/main" id="{B15F93B5-6C27-4DAB-A795-B6E95065C8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181" y="1763457"/>
            <a:ext cx="2544186" cy="4680215"/>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79" name="Groupe 78">
            <a:extLst>
              <a:ext uri="{FF2B5EF4-FFF2-40B4-BE49-F238E27FC236}">
                <a16:creationId xmlns:a16="http://schemas.microsoft.com/office/drawing/2014/main" id="{F53F13AC-6579-4F7D-A053-BCEEBF387B62}"/>
              </a:ext>
            </a:extLst>
          </p:cNvPr>
          <p:cNvGrpSpPr/>
          <p:nvPr/>
        </p:nvGrpSpPr>
        <p:grpSpPr>
          <a:xfrm>
            <a:off x="1780099" y="3418850"/>
            <a:ext cx="302298" cy="243173"/>
            <a:chOff x="1719162" y="4111028"/>
            <a:chExt cx="356015" cy="311668"/>
          </a:xfrm>
        </p:grpSpPr>
        <p:sp>
          <p:nvSpPr>
            <p:cNvPr id="125" name="Oval 23">
              <a:extLst>
                <a:ext uri="{FF2B5EF4-FFF2-40B4-BE49-F238E27FC236}">
                  <a16:creationId xmlns:a16="http://schemas.microsoft.com/office/drawing/2014/main" id="{8A553F39-17E2-484F-A1BD-05C5A48AC6FE}"/>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Zone de texte 32">
              <a:extLst>
                <a:ext uri="{FF2B5EF4-FFF2-40B4-BE49-F238E27FC236}">
                  <a16:creationId xmlns:a16="http://schemas.microsoft.com/office/drawing/2014/main" id="{8760193B-EAA4-4BEE-B492-D956B5E7DE70}"/>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2820644" y="140821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4" name="Groupe 83">
            <a:extLst>
              <a:ext uri="{FF2B5EF4-FFF2-40B4-BE49-F238E27FC236}">
                <a16:creationId xmlns:a16="http://schemas.microsoft.com/office/drawing/2014/main" id="{839CE3D6-DC30-42D5-9523-22CBCE020738}"/>
              </a:ext>
            </a:extLst>
          </p:cNvPr>
          <p:cNvGrpSpPr/>
          <p:nvPr/>
        </p:nvGrpSpPr>
        <p:grpSpPr>
          <a:xfrm>
            <a:off x="1783661" y="2791176"/>
            <a:ext cx="302298" cy="243173"/>
            <a:chOff x="1719162" y="4111028"/>
            <a:chExt cx="356015" cy="311668"/>
          </a:xfrm>
        </p:grpSpPr>
        <p:sp>
          <p:nvSpPr>
            <p:cNvPr id="107" name="Oval 23">
              <a:extLst>
                <a:ext uri="{FF2B5EF4-FFF2-40B4-BE49-F238E27FC236}">
                  <a16:creationId xmlns:a16="http://schemas.microsoft.com/office/drawing/2014/main" id="{3B4559A7-F8E2-4010-BE6B-284BAB9FAFF6}"/>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Zone de texte 32">
              <a:extLst>
                <a:ext uri="{FF2B5EF4-FFF2-40B4-BE49-F238E27FC236}">
                  <a16:creationId xmlns:a16="http://schemas.microsoft.com/office/drawing/2014/main" id="{C77E35C1-2151-4D89-B192-454EEA16B57F}"/>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85" name="Groupe 84">
            <a:extLst>
              <a:ext uri="{FF2B5EF4-FFF2-40B4-BE49-F238E27FC236}">
                <a16:creationId xmlns:a16="http://schemas.microsoft.com/office/drawing/2014/main" id="{89DC2746-2F1D-4B40-ACD2-82E1D16F4B64}"/>
              </a:ext>
            </a:extLst>
          </p:cNvPr>
          <p:cNvGrpSpPr/>
          <p:nvPr/>
        </p:nvGrpSpPr>
        <p:grpSpPr>
          <a:xfrm>
            <a:off x="628084" y="3608164"/>
            <a:ext cx="876556" cy="762815"/>
            <a:chOff x="5904364" y="3927719"/>
            <a:chExt cx="876556" cy="762815"/>
          </a:xfrm>
        </p:grpSpPr>
        <p:grpSp>
          <p:nvGrpSpPr>
            <p:cNvPr id="100" name="Group 15">
              <a:extLst>
                <a:ext uri="{FF2B5EF4-FFF2-40B4-BE49-F238E27FC236}">
                  <a16:creationId xmlns:a16="http://schemas.microsoft.com/office/drawing/2014/main" id="{4CD4F8EA-6DFD-482A-98F3-94FCB43D4BF9}"/>
                </a:ext>
              </a:extLst>
            </p:cNvPr>
            <p:cNvGrpSpPr>
              <a:grpSpLocks/>
            </p:cNvGrpSpPr>
            <p:nvPr/>
          </p:nvGrpSpPr>
          <p:grpSpPr bwMode="auto">
            <a:xfrm rot="18476985">
              <a:off x="6032417" y="3942031"/>
              <a:ext cx="762815" cy="734191"/>
              <a:chOff x="3681" y="10304"/>
              <a:chExt cx="1429" cy="1355"/>
            </a:xfrm>
          </p:grpSpPr>
          <p:cxnSp>
            <p:nvCxnSpPr>
              <p:cNvPr id="103" name="Line 16">
                <a:extLst>
                  <a:ext uri="{FF2B5EF4-FFF2-40B4-BE49-F238E27FC236}">
                    <a16:creationId xmlns:a16="http://schemas.microsoft.com/office/drawing/2014/main" id="{29A3DA9D-9725-4A21-B0DC-F6AC23136DC9}"/>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05" name="Oval 17">
                <a:extLst>
                  <a:ext uri="{FF2B5EF4-FFF2-40B4-BE49-F238E27FC236}">
                    <a16:creationId xmlns:a16="http://schemas.microsoft.com/office/drawing/2014/main" id="{BFC98371-020B-40B7-85E9-0E4CEF6E6C91}"/>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1" name="Zone de texte 33">
              <a:extLst>
                <a:ext uri="{FF2B5EF4-FFF2-40B4-BE49-F238E27FC236}">
                  <a16:creationId xmlns:a16="http://schemas.microsoft.com/office/drawing/2014/main" id="{5AFBF7B4-AD90-4018-A759-BBB0ACD62FF1}"/>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86" name="Ellipse 85">
            <a:extLst>
              <a:ext uri="{FF2B5EF4-FFF2-40B4-BE49-F238E27FC236}">
                <a16:creationId xmlns:a16="http://schemas.microsoft.com/office/drawing/2014/main" id="{8A53C56C-751C-431F-8AD8-C4A650C46822}"/>
              </a:ext>
            </a:extLst>
          </p:cNvPr>
          <p:cNvSpPr/>
          <p:nvPr/>
        </p:nvSpPr>
        <p:spPr>
          <a:xfrm>
            <a:off x="1587468" y="3613380"/>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6" name="Tableau 3">
            <a:extLst>
              <a:ext uri="{FF2B5EF4-FFF2-40B4-BE49-F238E27FC236}">
                <a16:creationId xmlns:a16="http://schemas.microsoft.com/office/drawing/2014/main" id="{D904A98D-46FB-42DD-B7A0-737261DB7DEC}"/>
              </a:ext>
            </a:extLst>
          </p:cNvPr>
          <p:cNvGraphicFramePr>
            <a:graphicFrameLocks noGrp="1"/>
          </p:cNvGraphicFramePr>
          <p:nvPr>
            <p:extLst>
              <p:ext uri="{D42A27DB-BD31-4B8C-83A1-F6EECF244321}">
                <p14:modId xmlns:p14="http://schemas.microsoft.com/office/powerpoint/2010/main" val="1762190257"/>
              </p:ext>
            </p:extLst>
          </p:nvPr>
        </p:nvGraphicFramePr>
        <p:xfrm>
          <a:off x="4068856" y="2378071"/>
          <a:ext cx="8116504"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63897">
                  <a:extLst>
                    <a:ext uri="{9D8B030D-6E8A-4147-A177-3AD203B41FA5}">
                      <a16:colId xmlns:a16="http://schemas.microsoft.com/office/drawing/2014/main" val="3587412357"/>
                    </a:ext>
                  </a:extLst>
                </a:gridCol>
                <a:gridCol w="363897">
                  <a:extLst>
                    <a:ext uri="{9D8B030D-6E8A-4147-A177-3AD203B41FA5}">
                      <a16:colId xmlns:a16="http://schemas.microsoft.com/office/drawing/2014/main" val="4273266125"/>
                    </a:ext>
                  </a:extLst>
                </a:gridCol>
                <a:gridCol w="363897">
                  <a:extLst>
                    <a:ext uri="{9D8B030D-6E8A-4147-A177-3AD203B41FA5}">
                      <a16:colId xmlns:a16="http://schemas.microsoft.com/office/drawing/2014/main" val="2633253746"/>
                    </a:ext>
                  </a:extLst>
                </a:gridCol>
                <a:gridCol w="363897">
                  <a:extLst>
                    <a:ext uri="{9D8B030D-6E8A-4147-A177-3AD203B41FA5}">
                      <a16:colId xmlns:a16="http://schemas.microsoft.com/office/drawing/2014/main" val="3797053213"/>
                    </a:ext>
                  </a:extLst>
                </a:gridCol>
                <a:gridCol w="363897">
                  <a:extLst>
                    <a:ext uri="{9D8B030D-6E8A-4147-A177-3AD203B41FA5}">
                      <a16:colId xmlns:a16="http://schemas.microsoft.com/office/drawing/2014/main" val="2848187019"/>
                    </a:ext>
                  </a:extLst>
                </a:gridCol>
                <a:gridCol w="363897">
                  <a:extLst>
                    <a:ext uri="{9D8B030D-6E8A-4147-A177-3AD203B41FA5}">
                      <a16:colId xmlns:a16="http://schemas.microsoft.com/office/drawing/2014/main" val="3095374213"/>
                    </a:ext>
                  </a:extLst>
                </a:gridCol>
                <a:gridCol w="1800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algn="ctr"/>
                      <a:r>
                        <a:rPr lang="fr-FR" sz="2800" dirty="0">
                          <a:solidFill>
                            <a:schemeClr val="bg1"/>
                          </a:solidFill>
                        </a:rPr>
                        <a:t>1</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2</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3</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4</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5</a:t>
                      </a:r>
                    </a:p>
                  </a:txBody>
                  <a:tcPr anchor="ctr">
                    <a:solidFill>
                      <a:schemeClr val="accent1">
                        <a:lumMod val="50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algn="ctr"/>
                      <a:r>
                        <a:rPr lang="fr-FR" sz="2800" b="1" dirty="0">
                          <a:solidFill>
                            <a:schemeClr val="bg1"/>
                          </a:solidFill>
                        </a:rPr>
                        <a:t>X </a:t>
                      </a: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accent3">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488450477"/>
                  </a:ext>
                </a:extLst>
              </a:tr>
            </a:tbl>
          </a:graphicData>
        </a:graphic>
      </p:graphicFrame>
      <p:sp>
        <p:nvSpPr>
          <p:cNvPr id="98" name="Bulle narrative : rectangle à coins arrondis 97">
            <a:extLst>
              <a:ext uri="{FF2B5EF4-FFF2-40B4-BE49-F238E27FC236}">
                <a16:creationId xmlns:a16="http://schemas.microsoft.com/office/drawing/2014/main" id="{EC83D393-4DE1-4E50-8C69-B883350FBC30}"/>
              </a:ext>
            </a:extLst>
          </p:cNvPr>
          <p:cNvSpPr/>
          <p:nvPr/>
        </p:nvSpPr>
        <p:spPr>
          <a:xfrm>
            <a:off x="6348124" y="1633999"/>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4</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sp>
        <p:nvSpPr>
          <p:cNvPr id="193" name="Rectangle 192">
            <a:extLst>
              <a:ext uri="{FF2B5EF4-FFF2-40B4-BE49-F238E27FC236}">
                <a16:creationId xmlns:a16="http://schemas.microsoft.com/office/drawing/2014/main" id="{7221EEBC-B426-4DC9-9FAB-34E2AAA69DF1}"/>
              </a:ext>
            </a:extLst>
          </p:cNvPr>
          <p:cNvSpPr/>
          <p:nvPr/>
        </p:nvSpPr>
        <p:spPr>
          <a:xfrm>
            <a:off x="5135394" y="303017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6</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73" name="Rectangle 72">
            <a:extLst>
              <a:ext uri="{FF2B5EF4-FFF2-40B4-BE49-F238E27FC236}">
                <a16:creationId xmlns:a16="http://schemas.microsoft.com/office/drawing/2014/main" id="{C8DD9226-D2FB-4C0F-9691-14F0DBC83D4D}"/>
              </a:ext>
            </a:extLst>
          </p:cNvPr>
          <p:cNvSpPr/>
          <p:nvPr/>
        </p:nvSpPr>
        <p:spPr>
          <a:xfrm>
            <a:off x="10043146" y="3083121"/>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Clé a fourche de 15</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2" name="Rectangle 61">
            <a:extLst>
              <a:ext uri="{FF2B5EF4-FFF2-40B4-BE49-F238E27FC236}">
                <a16:creationId xmlns:a16="http://schemas.microsoft.com/office/drawing/2014/main" id="{334A88FE-F460-436F-9A49-E5F30C65887F}"/>
              </a:ext>
            </a:extLst>
          </p:cNvPr>
          <p:cNvSpPr/>
          <p:nvPr/>
        </p:nvSpPr>
        <p:spPr>
          <a:xfrm>
            <a:off x="5141857" y="4621696"/>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61" name="Rectangle 60">
            <a:extLst>
              <a:ext uri="{FF2B5EF4-FFF2-40B4-BE49-F238E27FC236}">
                <a16:creationId xmlns:a16="http://schemas.microsoft.com/office/drawing/2014/main" id="{0AE05C4E-8FAA-47FC-A14E-16A01ECAD7ED}"/>
              </a:ext>
            </a:extLst>
          </p:cNvPr>
          <p:cNvSpPr/>
          <p:nvPr/>
        </p:nvSpPr>
        <p:spPr>
          <a:xfrm>
            <a:off x="5141857" y="353475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5</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199" name="Rectangle 198">
            <a:extLst>
              <a:ext uri="{FF2B5EF4-FFF2-40B4-BE49-F238E27FC236}">
                <a16:creationId xmlns:a16="http://schemas.microsoft.com/office/drawing/2014/main" id="{049B1A8C-0899-423C-8425-3B892C90FF0C}"/>
              </a:ext>
            </a:extLst>
          </p:cNvPr>
          <p:cNvSpPr/>
          <p:nvPr/>
        </p:nvSpPr>
        <p:spPr>
          <a:xfrm>
            <a:off x="5154783" y="4621696"/>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1</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129" name="Rectangle 128">
            <a:extLst>
              <a:ext uri="{FF2B5EF4-FFF2-40B4-BE49-F238E27FC236}">
                <a16:creationId xmlns:a16="http://schemas.microsoft.com/office/drawing/2014/main" id="{5161DEDB-AFAA-4915-928A-53B29562F0A5}"/>
              </a:ext>
            </a:extLst>
          </p:cNvPr>
          <p:cNvSpPr/>
          <p:nvPr/>
        </p:nvSpPr>
        <p:spPr>
          <a:xfrm>
            <a:off x="5141857" y="40824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2</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132" name="Rectangle 131">
            <a:extLst>
              <a:ext uri="{FF2B5EF4-FFF2-40B4-BE49-F238E27FC236}">
                <a16:creationId xmlns:a16="http://schemas.microsoft.com/office/drawing/2014/main" id="{3AE0A05F-7A70-40C4-A4BD-76943F310F13}"/>
              </a:ext>
            </a:extLst>
          </p:cNvPr>
          <p:cNvSpPr/>
          <p:nvPr/>
        </p:nvSpPr>
        <p:spPr>
          <a:xfrm>
            <a:off x="8226587" y="4697559"/>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Serrer (1) sur l’étau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4" name="Groupe 13">
            <a:extLst>
              <a:ext uri="{FF2B5EF4-FFF2-40B4-BE49-F238E27FC236}">
                <a16:creationId xmlns:a16="http://schemas.microsoft.com/office/drawing/2014/main" id="{0E0E27D6-8322-420E-AAD7-A15AC331C4EC}"/>
              </a:ext>
            </a:extLst>
          </p:cNvPr>
          <p:cNvGrpSpPr/>
          <p:nvPr/>
        </p:nvGrpSpPr>
        <p:grpSpPr>
          <a:xfrm>
            <a:off x="6649717" y="3874733"/>
            <a:ext cx="2428043" cy="3189080"/>
            <a:chOff x="7611867" y="2898811"/>
            <a:chExt cx="2428043" cy="3189080"/>
          </a:xfrm>
          <a:effectLst>
            <a:glow rad="63500">
              <a:schemeClr val="bg1">
                <a:alpha val="40000"/>
              </a:schemeClr>
            </a:glow>
          </a:effectLst>
        </p:grpSpPr>
        <p:pic>
          <p:nvPicPr>
            <p:cNvPr id="134" name="Image 133">
              <a:extLst>
                <a:ext uri="{FF2B5EF4-FFF2-40B4-BE49-F238E27FC236}">
                  <a16:creationId xmlns:a16="http://schemas.microsoft.com/office/drawing/2014/main" id="{744FAC6E-B2D1-4029-9B04-04CC6121E32C}"/>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7611867" y="3648421"/>
              <a:ext cx="2428043" cy="2439470"/>
            </a:xfrm>
            <a:prstGeom prst="rect">
              <a:avLst/>
            </a:prstGeom>
            <a:effectLst>
              <a:glow rad="101600">
                <a:schemeClr val="bg1">
                  <a:alpha val="40000"/>
                </a:schemeClr>
              </a:glow>
            </a:effectLst>
          </p:spPr>
        </p:pic>
        <p:pic>
          <p:nvPicPr>
            <p:cNvPr id="13" name="Image 12">
              <a:extLst>
                <a:ext uri="{FF2B5EF4-FFF2-40B4-BE49-F238E27FC236}">
                  <a16:creationId xmlns:a16="http://schemas.microsoft.com/office/drawing/2014/main" id="{F04D3339-8145-4EE2-96F3-D16BDC2EA51E}"/>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3933" b="95225" l="9562" r="95618">
                          <a14:foregroundMark x1="93227" y1="87360" x2="91235" y2="87640"/>
                          <a14:foregroundMark x1="95618" y1="82303" x2="74502" y2="95225"/>
                          <a14:foregroundMark x1="51793" y1="14326" x2="57769" y2="28371"/>
                          <a14:foregroundMark x1="29482" y1="3933" x2="29482" y2="15730"/>
                          <a14:backgroundMark x1="17928" y1="72472" x2="52590" y2="90449"/>
                          <a14:backgroundMark x1="52590" y1="90449" x2="52988" y2="91011"/>
                          <a14:backgroundMark x1="19522" y1="65449" x2="56574" y2="88483"/>
                          <a14:backgroundMark x1="17928" y1="73315" x2="48207" y2="91292"/>
                          <a14:backgroundMark x1="17530" y1="70506" x2="47012" y2="85955"/>
                          <a14:backgroundMark x1="46215" y1="87360" x2="17928" y2="78652"/>
                        </a14:backgroundRemoval>
                      </a14:imgEffect>
                      <a14:imgEffect>
                        <a14:sharpenSoften amount="25000"/>
                      </a14:imgEffect>
                    </a14:imgLayer>
                  </a14:imgProps>
                </a:ext>
                <a:ext uri="{28A0092B-C50C-407E-A947-70E740481C1C}">
                  <a14:useLocalDpi xmlns:a14="http://schemas.microsoft.com/office/drawing/2010/main"/>
                </a:ext>
              </a:extLst>
            </a:blip>
            <a:stretch>
              <a:fillRect/>
            </a:stretch>
          </p:blipFill>
          <p:spPr>
            <a:xfrm rot="435367">
              <a:off x="8057585" y="2898811"/>
              <a:ext cx="1154562" cy="1712837"/>
            </a:xfrm>
            <a:prstGeom prst="rect">
              <a:avLst/>
            </a:prstGeom>
            <a:effectLst>
              <a:glow rad="63500">
                <a:schemeClr val="bg1">
                  <a:alpha val="40000"/>
                </a:schemeClr>
              </a:glow>
            </a:effectLst>
          </p:spPr>
        </p:pic>
      </p:grpSp>
      <p:pic>
        <p:nvPicPr>
          <p:cNvPr id="16" name="Image 15">
            <a:extLst>
              <a:ext uri="{FF2B5EF4-FFF2-40B4-BE49-F238E27FC236}">
                <a16:creationId xmlns:a16="http://schemas.microsoft.com/office/drawing/2014/main" id="{833BDCA4-FAB6-49E0-BDCD-CCA73DB47C38}"/>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a:ext>
            </a:extLst>
          </a:blip>
          <a:srcRect/>
          <a:stretch/>
        </p:blipFill>
        <p:spPr>
          <a:xfrm>
            <a:off x="7796166" y="4019204"/>
            <a:ext cx="2648634" cy="1464559"/>
          </a:xfrm>
          <a:prstGeom prst="rect">
            <a:avLst/>
          </a:prstGeom>
        </p:spPr>
      </p:pic>
      <p:sp>
        <p:nvSpPr>
          <p:cNvPr id="136" name="Rectangle 135">
            <a:extLst>
              <a:ext uri="{FF2B5EF4-FFF2-40B4-BE49-F238E27FC236}">
                <a16:creationId xmlns:a16="http://schemas.microsoft.com/office/drawing/2014/main" id="{EBCA4C2D-B33E-462E-980B-8B9B684DDF4C}"/>
              </a:ext>
            </a:extLst>
          </p:cNvPr>
          <p:cNvSpPr/>
          <p:nvPr/>
        </p:nvSpPr>
        <p:spPr>
          <a:xfrm>
            <a:off x="10616315" y="4755909"/>
            <a:ext cx="142779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Pince 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6591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iterate type="lt">
                                    <p:tmPct val="10000"/>
                                  </p:iterate>
                                  <p:childTnLst>
                                    <p:set>
                                      <p:cBhvr>
                                        <p:cTn id="12" dur="1" fill="hold">
                                          <p:stCondLst>
                                            <p:cond delay="0"/>
                                          </p:stCondLst>
                                        </p:cTn>
                                        <p:tgtEl>
                                          <p:spTgt spid="98">
                                            <p:txEl>
                                              <p:pRg st="0" end="0"/>
                                            </p:txEl>
                                          </p:spTgt>
                                        </p:tgtEl>
                                        <p:attrNameLst>
                                          <p:attrName>style.visibility</p:attrName>
                                        </p:attrNameLst>
                                      </p:cBhvr>
                                      <p:to>
                                        <p:strVal val="visible"/>
                                      </p:to>
                                    </p:set>
                                    <p:animEffect transition="in" filter="wipe(left)">
                                      <p:cBhvr>
                                        <p:cTn id="13" dur="500"/>
                                        <p:tgtEl>
                                          <p:spTgt spid="98">
                                            <p:txEl>
                                              <p:pRg st="0" end="0"/>
                                            </p:txEl>
                                          </p:spTgt>
                                        </p:tgtEl>
                                      </p:cBhvr>
                                    </p:animEffect>
                                  </p:childTnLst>
                                </p:cTn>
                              </p:par>
                            </p:childTnLst>
                          </p:cTn>
                        </p:par>
                        <p:par>
                          <p:cTn id="14" fill="hold">
                            <p:stCondLst>
                              <p:cond delay="190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par>
                          <p:cTn id="18" fill="hold">
                            <p:stCondLst>
                              <p:cond delay="2400"/>
                            </p:stCondLst>
                            <p:childTnLst>
                              <p:par>
                                <p:cTn id="19"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20" dur="2000" fill="hold"/>
                                        <p:tgtEl>
                                          <p:spTgt spid="62"/>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10000"/>
                                  </p:iterate>
                                  <p:childTnLst>
                                    <p:set>
                                      <p:cBhvr>
                                        <p:cTn id="32" dur="1" fill="hold">
                                          <p:stCondLst>
                                            <p:cond delay="0"/>
                                          </p:stCondLst>
                                        </p:cTn>
                                        <p:tgtEl>
                                          <p:spTgt spid="199"/>
                                        </p:tgtEl>
                                        <p:attrNameLst>
                                          <p:attrName>style.visibility</p:attrName>
                                        </p:attrNameLst>
                                      </p:cBhvr>
                                      <p:to>
                                        <p:strVal val="visible"/>
                                      </p:to>
                                    </p:set>
                                    <p:animEffect transition="in" filter="wipe(left)">
                                      <p:cBhvr>
                                        <p:cTn id="33" dur="1000"/>
                                        <p:tgtEl>
                                          <p:spTgt spid="199"/>
                                        </p:tgtEl>
                                      </p:cBhvr>
                                    </p:animEffect>
                                  </p:childTnLst>
                                </p:cTn>
                              </p:par>
                              <p:par>
                                <p:cTn id="34" presetID="1" presetClass="exit" presetSubtype="0" fill="hold" grpId="2" nodeType="withEffect">
                                  <p:stCondLst>
                                    <p:cond delay="0"/>
                                  </p:stCondLst>
                                  <p:iterate type="lt">
                                    <p:tmAbs val="0"/>
                                  </p:iterate>
                                  <p:childTnLst>
                                    <p:set>
                                      <p:cBhvr>
                                        <p:cTn id="35" dur="1" fill="hold">
                                          <p:stCondLst>
                                            <p:cond delay="0"/>
                                          </p:stCondLst>
                                        </p:cTn>
                                        <p:tgtEl>
                                          <p:spTgt spid="6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132"/>
                                        </p:tgtEl>
                                        <p:attrNameLst>
                                          <p:attrName>style.visibility</p:attrName>
                                        </p:attrNameLst>
                                      </p:cBhvr>
                                      <p:to>
                                        <p:strVal val="visible"/>
                                      </p:to>
                                    </p:set>
                                    <p:animEffect transition="in" filter="wipe(left)">
                                      <p:cBhvr>
                                        <p:cTn id="47" dur="50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14"/>
                                        </p:tgtEl>
                                        <p:attrNameLst>
                                          <p:attrName>ppt_w</p:attrName>
                                        </p:attrNameLst>
                                      </p:cBhvr>
                                      <p:tavLst>
                                        <p:tav tm="0">
                                          <p:val>
                                            <p:strVal val="ppt_w"/>
                                          </p:val>
                                        </p:tav>
                                        <p:tav tm="100000">
                                          <p:val>
                                            <p:fltVal val="0"/>
                                          </p:val>
                                        </p:tav>
                                      </p:tavLst>
                                    </p:anim>
                                    <p:anim calcmode="lin" valueType="num">
                                      <p:cBhvr>
                                        <p:cTn id="52" dur="500"/>
                                        <p:tgtEl>
                                          <p:spTgt spid="14"/>
                                        </p:tgtEl>
                                        <p:attrNameLst>
                                          <p:attrName>ppt_h</p:attrName>
                                        </p:attrNameLst>
                                      </p:cBhvr>
                                      <p:tavLst>
                                        <p:tav tm="0">
                                          <p:val>
                                            <p:strVal val="ppt_h"/>
                                          </p:val>
                                        </p:tav>
                                        <p:tav tm="100000">
                                          <p:val>
                                            <p:fltVal val="0"/>
                                          </p:val>
                                        </p:tav>
                                      </p:tavLst>
                                    </p:anim>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lt">
                                    <p:tmPct val="10000"/>
                                  </p:iterate>
                                  <p:childTnLst>
                                    <p:set>
                                      <p:cBhvr>
                                        <p:cTn id="65" dur="1" fill="hold">
                                          <p:stCondLst>
                                            <p:cond delay="0"/>
                                          </p:stCondLst>
                                        </p:cTn>
                                        <p:tgtEl>
                                          <p:spTgt spid="136"/>
                                        </p:tgtEl>
                                        <p:attrNameLst>
                                          <p:attrName>style.visibility</p:attrName>
                                        </p:attrNameLst>
                                      </p:cBhvr>
                                      <p:to>
                                        <p:strVal val="visible"/>
                                      </p:to>
                                    </p:set>
                                    <p:animEffect transition="in" filter="wipe(left)">
                                      <p:cBhvr>
                                        <p:cTn id="66" dur="500"/>
                                        <p:tgtEl>
                                          <p:spTgt spid="13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nodeType="clickEffect">
                                  <p:stCondLst>
                                    <p:cond delay="0"/>
                                  </p:stCondLst>
                                  <p:childTnLst>
                                    <p:anim calcmode="lin" valueType="num">
                                      <p:cBhvr>
                                        <p:cTn id="70" dur="500"/>
                                        <p:tgtEl>
                                          <p:spTgt spid="16"/>
                                        </p:tgtEl>
                                        <p:attrNameLst>
                                          <p:attrName>ppt_w</p:attrName>
                                        </p:attrNameLst>
                                      </p:cBhvr>
                                      <p:tavLst>
                                        <p:tav tm="0">
                                          <p:val>
                                            <p:strVal val="ppt_w"/>
                                          </p:val>
                                        </p:tav>
                                        <p:tav tm="100000">
                                          <p:val>
                                            <p:fltVal val="0"/>
                                          </p:val>
                                        </p:tav>
                                      </p:tavLst>
                                    </p:anim>
                                    <p:anim calcmode="lin" valueType="num">
                                      <p:cBhvr>
                                        <p:cTn id="71" dur="500"/>
                                        <p:tgtEl>
                                          <p:spTgt spid="16"/>
                                        </p:tgtEl>
                                        <p:attrNameLst>
                                          <p:attrName>ppt_h</p:attrName>
                                        </p:attrNameLst>
                                      </p:cBhvr>
                                      <p:tavLst>
                                        <p:tav tm="0">
                                          <p:val>
                                            <p:strVal val="ppt_h"/>
                                          </p:val>
                                        </p:tav>
                                        <p:tav tm="100000">
                                          <p:val>
                                            <p:fltVal val="0"/>
                                          </p:val>
                                        </p:tav>
                                      </p:tavLst>
                                    </p:anim>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62" grpId="0"/>
      <p:bldP spid="62" grpId="1"/>
      <p:bldP spid="62" grpId="2"/>
      <p:bldP spid="199" grpId="0"/>
      <p:bldP spid="132" grpId="0"/>
      <p:bldP spid="1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15F93B5-6C27-4DAB-A795-B6E95065C8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181" y="1763457"/>
            <a:ext cx="2544186" cy="4680215"/>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79" name="Groupe 78">
            <a:extLst>
              <a:ext uri="{FF2B5EF4-FFF2-40B4-BE49-F238E27FC236}">
                <a16:creationId xmlns:a16="http://schemas.microsoft.com/office/drawing/2014/main" id="{F53F13AC-6579-4F7D-A053-BCEEBF387B62}"/>
              </a:ext>
            </a:extLst>
          </p:cNvPr>
          <p:cNvGrpSpPr/>
          <p:nvPr/>
        </p:nvGrpSpPr>
        <p:grpSpPr>
          <a:xfrm>
            <a:off x="1780099" y="3418850"/>
            <a:ext cx="302298" cy="243173"/>
            <a:chOff x="1719162" y="4111028"/>
            <a:chExt cx="356015" cy="311668"/>
          </a:xfrm>
        </p:grpSpPr>
        <p:sp>
          <p:nvSpPr>
            <p:cNvPr id="125" name="Oval 23">
              <a:extLst>
                <a:ext uri="{FF2B5EF4-FFF2-40B4-BE49-F238E27FC236}">
                  <a16:creationId xmlns:a16="http://schemas.microsoft.com/office/drawing/2014/main" id="{8A553F39-17E2-484F-A1BD-05C5A48AC6FE}"/>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Zone de texte 32">
              <a:extLst>
                <a:ext uri="{FF2B5EF4-FFF2-40B4-BE49-F238E27FC236}">
                  <a16:creationId xmlns:a16="http://schemas.microsoft.com/office/drawing/2014/main" id="{8760193B-EAA4-4BEE-B492-D956B5E7DE70}"/>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2820644" y="140821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4" name="Groupe 83">
            <a:extLst>
              <a:ext uri="{FF2B5EF4-FFF2-40B4-BE49-F238E27FC236}">
                <a16:creationId xmlns:a16="http://schemas.microsoft.com/office/drawing/2014/main" id="{839CE3D6-DC30-42D5-9523-22CBCE020738}"/>
              </a:ext>
            </a:extLst>
          </p:cNvPr>
          <p:cNvGrpSpPr/>
          <p:nvPr/>
        </p:nvGrpSpPr>
        <p:grpSpPr>
          <a:xfrm>
            <a:off x="1783661" y="2791176"/>
            <a:ext cx="302298" cy="243173"/>
            <a:chOff x="1719162" y="4111028"/>
            <a:chExt cx="356015" cy="311668"/>
          </a:xfrm>
        </p:grpSpPr>
        <p:sp>
          <p:nvSpPr>
            <p:cNvPr id="107" name="Oval 23">
              <a:extLst>
                <a:ext uri="{FF2B5EF4-FFF2-40B4-BE49-F238E27FC236}">
                  <a16:creationId xmlns:a16="http://schemas.microsoft.com/office/drawing/2014/main" id="{3B4559A7-F8E2-4010-BE6B-284BAB9FAFF6}"/>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Zone de texte 32">
              <a:extLst>
                <a:ext uri="{FF2B5EF4-FFF2-40B4-BE49-F238E27FC236}">
                  <a16:creationId xmlns:a16="http://schemas.microsoft.com/office/drawing/2014/main" id="{C77E35C1-2151-4D89-B192-454EEA16B57F}"/>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nvGrpSpPr>
          <p:cNvPr id="85" name="Groupe 84">
            <a:extLst>
              <a:ext uri="{FF2B5EF4-FFF2-40B4-BE49-F238E27FC236}">
                <a16:creationId xmlns:a16="http://schemas.microsoft.com/office/drawing/2014/main" id="{89DC2746-2F1D-4B40-ACD2-82E1D16F4B64}"/>
              </a:ext>
            </a:extLst>
          </p:cNvPr>
          <p:cNvGrpSpPr/>
          <p:nvPr/>
        </p:nvGrpSpPr>
        <p:grpSpPr>
          <a:xfrm>
            <a:off x="628084" y="3608164"/>
            <a:ext cx="876556" cy="762815"/>
            <a:chOff x="5904364" y="3927719"/>
            <a:chExt cx="876556" cy="762815"/>
          </a:xfrm>
        </p:grpSpPr>
        <p:grpSp>
          <p:nvGrpSpPr>
            <p:cNvPr id="100" name="Group 15">
              <a:extLst>
                <a:ext uri="{FF2B5EF4-FFF2-40B4-BE49-F238E27FC236}">
                  <a16:creationId xmlns:a16="http://schemas.microsoft.com/office/drawing/2014/main" id="{4CD4F8EA-6DFD-482A-98F3-94FCB43D4BF9}"/>
                </a:ext>
              </a:extLst>
            </p:cNvPr>
            <p:cNvGrpSpPr>
              <a:grpSpLocks/>
            </p:cNvGrpSpPr>
            <p:nvPr/>
          </p:nvGrpSpPr>
          <p:grpSpPr bwMode="auto">
            <a:xfrm rot="18476985">
              <a:off x="6032417" y="3942031"/>
              <a:ext cx="762815" cy="734191"/>
              <a:chOff x="3681" y="10304"/>
              <a:chExt cx="1429" cy="1355"/>
            </a:xfrm>
          </p:grpSpPr>
          <p:cxnSp>
            <p:nvCxnSpPr>
              <p:cNvPr id="103" name="Line 16">
                <a:extLst>
                  <a:ext uri="{FF2B5EF4-FFF2-40B4-BE49-F238E27FC236}">
                    <a16:creationId xmlns:a16="http://schemas.microsoft.com/office/drawing/2014/main" id="{29A3DA9D-9725-4A21-B0DC-F6AC23136DC9}"/>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05" name="Oval 17">
                <a:extLst>
                  <a:ext uri="{FF2B5EF4-FFF2-40B4-BE49-F238E27FC236}">
                    <a16:creationId xmlns:a16="http://schemas.microsoft.com/office/drawing/2014/main" id="{BFC98371-020B-40B7-85E9-0E4CEF6E6C91}"/>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1" name="Zone de texte 33">
              <a:extLst>
                <a:ext uri="{FF2B5EF4-FFF2-40B4-BE49-F238E27FC236}">
                  <a16:creationId xmlns:a16="http://schemas.microsoft.com/office/drawing/2014/main" id="{5AFBF7B4-AD90-4018-A759-BBB0ACD62FF1}"/>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86" name="Ellipse 85">
            <a:extLst>
              <a:ext uri="{FF2B5EF4-FFF2-40B4-BE49-F238E27FC236}">
                <a16:creationId xmlns:a16="http://schemas.microsoft.com/office/drawing/2014/main" id="{8A53C56C-751C-431F-8AD8-C4A650C46822}"/>
              </a:ext>
            </a:extLst>
          </p:cNvPr>
          <p:cNvSpPr/>
          <p:nvPr/>
        </p:nvSpPr>
        <p:spPr>
          <a:xfrm>
            <a:off x="1587468" y="3613380"/>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6" name="Tableau 3">
            <a:extLst>
              <a:ext uri="{FF2B5EF4-FFF2-40B4-BE49-F238E27FC236}">
                <a16:creationId xmlns:a16="http://schemas.microsoft.com/office/drawing/2014/main" id="{D904A98D-46FB-42DD-B7A0-737261DB7DEC}"/>
              </a:ext>
            </a:extLst>
          </p:cNvPr>
          <p:cNvGraphicFramePr>
            <a:graphicFrameLocks noGrp="1"/>
          </p:cNvGraphicFramePr>
          <p:nvPr>
            <p:extLst>
              <p:ext uri="{D42A27DB-BD31-4B8C-83A1-F6EECF244321}">
                <p14:modId xmlns:p14="http://schemas.microsoft.com/office/powerpoint/2010/main" val="3938182187"/>
              </p:ext>
            </p:extLst>
          </p:nvPr>
        </p:nvGraphicFramePr>
        <p:xfrm>
          <a:off x="4068856" y="2378071"/>
          <a:ext cx="8116504"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63897">
                  <a:extLst>
                    <a:ext uri="{9D8B030D-6E8A-4147-A177-3AD203B41FA5}">
                      <a16:colId xmlns:a16="http://schemas.microsoft.com/office/drawing/2014/main" val="3587412357"/>
                    </a:ext>
                  </a:extLst>
                </a:gridCol>
                <a:gridCol w="363897">
                  <a:extLst>
                    <a:ext uri="{9D8B030D-6E8A-4147-A177-3AD203B41FA5}">
                      <a16:colId xmlns:a16="http://schemas.microsoft.com/office/drawing/2014/main" val="4273266125"/>
                    </a:ext>
                  </a:extLst>
                </a:gridCol>
                <a:gridCol w="363897">
                  <a:extLst>
                    <a:ext uri="{9D8B030D-6E8A-4147-A177-3AD203B41FA5}">
                      <a16:colId xmlns:a16="http://schemas.microsoft.com/office/drawing/2014/main" val="2633253746"/>
                    </a:ext>
                  </a:extLst>
                </a:gridCol>
                <a:gridCol w="363897">
                  <a:extLst>
                    <a:ext uri="{9D8B030D-6E8A-4147-A177-3AD203B41FA5}">
                      <a16:colId xmlns:a16="http://schemas.microsoft.com/office/drawing/2014/main" val="3797053213"/>
                    </a:ext>
                  </a:extLst>
                </a:gridCol>
                <a:gridCol w="363897">
                  <a:extLst>
                    <a:ext uri="{9D8B030D-6E8A-4147-A177-3AD203B41FA5}">
                      <a16:colId xmlns:a16="http://schemas.microsoft.com/office/drawing/2014/main" val="2848187019"/>
                    </a:ext>
                  </a:extLst>
                </a:gridCol>
                <a:gridCol w="363897">
                  <a:extLst>
                    <a:ext uri="{9D8B030D-6E8A-4147-A177-3AD203B41FA5}">
                      <a16:colId xmlns:a16="http://schemas.microsoft.com/office/drawing/2014/main" val="3095374213"/>
                    </a:ext>
                  </a:extLst>
                </a:gridCol>
                <a:gridCol w="1800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algn="ctr"/>
                      <a:r>
                        <a:rPr lang="fr-FR" sz="2800" dirty="0">
                          <a:solidFill>
                            <a:schemeClr val="bg1"/>
                          </a:solidFill>
                        </a:rPr>
                        <a:t>1</a:t>
                      </a:r>
                    </a:p>
                  </a:txBody>
                  <a:tcPr anchor="ctr">
                    <a:solidFill>
                      <a:schemeClr val="accent1">
                        <a:lumMod val="5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2</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3</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4</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5</a:t>
                      </a:r>
                    </a:p>
                  </a:txBody>
                  <a:tcPr anchor="ctr">
                    <a:solidFill>
                      <a:srgbClr val="FF0000"/>
                    </a:solidFill>
                  </a:tcPr>
                </a:tc>
                <a:tc>
                  <a:txBody>
                    <a:bodyPr/>
                    <a:lstStyle/>
                    <a:p>
                      <a:pPr marL="0" algn="ctr" defTabSz="914400" rtl="0" eaLnBrk="1" latinLnBrk="0" hangingPunct="1"/>
                      <a:r>
                        <a:rPr lang="fr-FR" sz="2400" b="1" kern="1200" dirty="0">
                          <a:solidFill>
                            <a:schemeClr val="bg1"/>
                          </a:solidFill>
                          <a:latin typeface="+mn-lt"/>
                          <a:ea typeface="+mn-ea"/>
                          <a:cs typeface="+mn-cs"/>
                        </a:rPr>
                        <a:t>..</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algn="ctr"/>
                      <a:r>
                        <a:rPr lang="fr-FR" sz="2800" b="1" dirty="0">
                          <a:solidFill>
                            <a:schemeClr val="bg1"/>
                          </a:solidFill>
                        </a:rPr>
                        <a:t>X </a:t>
                      </a: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accent3">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95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 </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488450477"/>
                  </a:ext>
                </a:extLst>
              </a:tr>
            </a:tbl>
          </a:graphicData>
        </a:graphic>
      </p:graphicFrame>
      <p:sp>
        <p:nvSpPr>
          <p:cNvPr id="98" name="Bulle narrative : rectangle à coins arrondis 97">
            <a:extLst>
              <a:ext uri="{FF2B5EF4-FFF2-40B4-BE49-F238E27FC236}">
                <a16:creationId xmlns:a16="http://schemas.microsoft.com/office/drawing/2014/main" id="{EC83D393-4DE1-4E50-8C69-B883350FBC30}"/>
              </a:ext>
            </a:extLst>
          </p:cNvPr>
          <p:cNvSpPr/>
          <p:nvPr/>
        </p:nvSpPr>
        <p:spPr>
          <a:xfrm>
            <a:off x="6736144" y="1601719"/>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5</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sp>
        <p:nvSpPr>
          <p:cNvPr id="193" name="Rectangle 192">
            <a:extLst>
              <a:ext uri="{FF2B5EF4-FFF2-40B4-BE49-F238E27FC236}">
                <a16:creationId xmlns:a16="http://schemas.microsoft.com/office/drawing/2014/main" id="{7221EEBC-B426-4DC9-9FAB-34E2AAA69DF1}"/>
              </a:ext>
            </a:extLst>
          </p:cNvPr>
          <p:cNvSpPr/>
          <p:nvPr/>
        </p:nvSpPr>
        <p:spPr>
          <a:xfrm>
            <a:off x="5135394" y="303017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6</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73" name="Rectangle 72">
            <a:extLst>
              <a:ext uri="{FF2B5EF4-FFF2-40B4-BE49-F238E27FC236}">
                <a16:creationId xmlns:a16="http://schemas.microsoft.com/office/drawing/2014/main" id="{C8DD9226-D2FB-4C0F-9691-14F0DBC83D4D}"/>
              </a:ext>
            </a:extLst>
          </p:cNvPr>
          <p:cNvSpPr/>
          <p:nvPr/>
        </p:nvSpPr>
        <p:spPr>
          <a:xfrm>
            <a:off x="10043146" y="3083121"/>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Clé a fourche de 15</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2" name="Rectangle 61">
            <a:extLst>
              <a:ext uri="{FF2B5EF4-FFF2-40B4-BE49-F238E27FC236}">
                <a16:creationId xmlns:a16="http://schemas.microsoft.com/office/drawing/2014/main" id="{334A88FE-F460-436F-9A49-E5F30C65887F}"/>
              </a:ext>
            </a:extLst>
          </p:cNvPr>
          <p:cNvSpPr/>
          <p:nvPr/>
        </p:nvSpPr>
        <p:spPr>
          <a:xfrm>
            <a:off x="5123680" y="521386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61" name="Rectangle 60">
            <a:extLst>
              <a:ext uri="{FF2B5EF4-FFF2-40B4-BE49-F238E27FC236}">
                <a16:creationId xmlns:a16="http://schemas.microsoft.com/office/drawing/2014/main" id="{0AE05C4E-8FAA-47FC-A14E-16A01ECAD7ED}"/>
              </a:ext>
            </a:extLst>
          </p:cNvPr>
          <p:cNvSpPr/>
          <p:nvPr/>
        </p:nvSpPr>
        <p:spPr>
          <a:xfrm>
            <a:off x="5141857" y="3534754"/>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5</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199" name="Rectangle 198">
            <a:extLst>
              <a:ext uri="{FF2B5EF4-FFF2-40B4-BE49-F238E27FC236}">
                <a16:creationId xmlns:a16="http://schemas.microsoft.com/office/drawing/2014/main" id="{049B1A8C-0899-423C-8425-3B892C90FF0C}"/>
              </a:ext>
            </a:extLst>
          </p:cNvPr>
          <p:cNvSpPr/>
          <p:nvPr/>
        </p:nvSpPr>
        <p:spPr>
          <a:xfrm>
            <a:off x="5135394" y="524464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8</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129" name="Rectangle 128">
            <a:extLst>
              <a:ext uri="{FF2B5EF4-FFF2-40B4-BE49-F238E27FC236}">
                <a16:creationId xmlns:a16="http://schemas.microsoft.com/office/drawing/2014/main" id="{5161DEDB-AFAA-4915-928A-53B29562F0A5}"/>
              </a:ext>
            </a:extLst>
          </p:cNvPr>
          <p:cNvSpPr/>
          <p:nvPr/>
        </p:nvSpPr>
        <p:spPr>
          <a:xfrm>
            <a:off x="5141857" y="40824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2</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132" name="Rectangle 131">
            <a:extLst>
              <a:ext uri="{FF2B5EF4-FFF2-40B4-BE49-F238E27FC236}">
                <a16:creationId xmlns:a16="http://schemas.microsoft.com/office/drawing/2014/main" id="{3AE0A05F-7A70-40C4-A4BD-76943F310F13}"/>
              </a:ext>
            </a:extLst>
          </p:cNvPr>
          <p:cNvSpPr/>
          <p:nvPr/>
        </p:nvSpPr>
        <p:spPr>
          <a:xfrm>
            <a:off x="8226587" y="4697559"/>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Serrer (1) sur l’étau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6" name="Rectangle 135">
            <a:extLst>
              <a:ext uri="{FF2B5EF4-FFF2-40B4-BE49-F238E27FC236}">
                <a16:creationId xmlns:a16="http://schemas.microsoft.com/office/drawing/2014/main" id="{EBCA4C2D-B33E-462E-980B-8B9B684DDF4C}"/>
              </a:ext>
            </a:extLst>
          </p:cNvPr>
          <p:cNvSpPr/>
          <p:nvPr/>
        </p:nvSpPr>
        <p:spPr>
          <a:xfrm>
            <a:off x="10616315" y="4755909"/>
            <a:ext cx="142779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Pince 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6" name="Rectangle 75">
            <a:extLst>
              <a:ext uri="{FF2B5EF4-FFF2-40B4-BE49-F238E27FC236}">
                <a16:creationId xmlns:a16="http://schemas.microsoft.com/office/drawing/2014/main" id="{25A1F6B7-5268-4710-8C4C-04AF3BF93327}"/>
              </a:ext>
            </a:extLst>
          </p:cNvPr>
          <p:cNvSpPr/>
          <p:nvPr/>
        </p:nvSpPr>
        <p:spPr>
          <a:xfrm>
            <a:off x="5154783" y="4621696"/>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noProof="0" dirty="0">
                <a:solidFill>
                  <a:srgbClr val="FF0000"/>
                </a:solidFill>
                <a:effectLst>
                  <a:glow rad="63500">
                    <a:schemeClr val="accent4">
                      <a:satMod val="175000"/>
                      <a:alpha val="40000"/>
                    </a:schemeClr>
                  </a:glow>
                </a:effectLst>
              </a:rPr>
              <a:t>1</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pic>
        <p:nvPicPr>
          <p:cNvPr id="97" name="Image 96">
            <a:extLst>
              <a:ext uri="{FF2B5EF4-FFF2-40B4-BE49-F238E27FC236}">
                <a16:creationId xmlns:a16="http://schemas.microsoft.com/office/drawing/2014/main" id="{75EB5E7E-530C-454A-8E03-AE6C1267C159}"/>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614325" y="3575710"/>
            <a:ext cx="101646" cy="320988"/>
          </a:xfrm>
          <a:prstGeom prst="rect">
            <a:avLst/>
          </a:prstGeom>
        </p:spPr>
      </p:pic>
      <p:sp>
        <p:nvSpPr>
          <p:cNvPr id="130" name="Rectangle 129">
            <a:extLst>
              <a:ext uri="{FF2B5EF4-FFF2-40B4-BE49-F238E27FC236}">
                <a16:creationId xmlns:a16="http://schemas.microsoft.com/office/drawing/2014/main" id="{01E99C5D-B9CB-4D31-9CF9-E1D505019BDD}"/>
              </a:ext>
            </a:extLst>
          </p:cNvPr>
          <p:cNvSpPr/>
          <p:nvPr/>
        </p:nvSpPr>
        <p:spPr>
          <a:xfrm>
            <a:off x="10141980" y="5259340"/>
            <a:ext cx="208369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Pointeau + maillet </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1" name="Image 130">
            <a:extLst>
              <a:ext uri="{FF2B5EF4-FFF2-40B4-BE49-F238E27FC236}">
                <a16:creationId xmlns:a16="http://schemas.microsoft.com/office/drawing/2014/main" id="{33F72660-0EE2-403C-B393-6F45A08375A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394456" y="4272543"/>
            <a:ext cx="1707205" cy="18478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379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iterate type="lt">
                                    <p:tmPct val="10000"/>
                                  </p:iterate>
                                  <p:childTnLst>
                                    <p:set>
                                      <p:cBhvr>
                                        <p:cTn id="12" dur="1" fill="hold">
                                          <p:stCondLst>
                                            <p:cond delay="0"/>
                                          </p:stCondLst>
                                        </p:cTn>
                                        <p:tgtEl>
                                          <p:spTgt spid="98">
                                            <p:txEl>
                                              <p:pRg st="0" end="0"/>
                                            </p:txEl>
                                          </p:spTgt>
                                        </p:tgtEl>
                                        <p:attrNameLst>
                                          <p:attrName>style.visibility</p:attrName>
                                        </p:attrNameLst>
                                      </p:cBhvr>
                                      <p:to>
                                        <p:strVal val="visible"/>
                                      </p:to>
                                    </p:set>
                                    <p:animEffect transition="in" filter="wipe(left)">
                                      <p:cBhvr>
                                        <p:cTn id="13" dur="500"/>
                                        <p:tgtEl>
                                          <p:spTgt spid="98">
                                            <p:txEl>
                                              <p:pRg st="0" end="0"/>
                                            </p:txEl>
                                          </p:spTgt>
                                        </p:tgtEl>
                                      </p:cBhvr>
                                    </p:animEffect>
                                  </p:childTnLst>
                                </p:cTn>
                              </p:par>
                            </p:childTnLst>
                          </p:cTn>
                        </p:par>
                        <p:par>
                          <p:cTn id="14" fill="hold">
                            <p:stCondLst>
                              <p:cond delay="190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par>
                          <p:cTn id="18" fill="hold">
                            <p:stCondLst>
                              <p:cond delay="2400"/>
                            </p:stCondLst>
                            <p:childTnLst>
                              <p:par>
                                <p:cTn id="19"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20" dur="2000" fill="hold"/>
                                        <p:tgtEl>
                                          <p:spTgt spid="62"/>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51" presetClass="path" presetSubtype="0" accel="50000" decel="50000" fill="hold" nodeType="withEffect">
                                  <p:stCondLst>
                                    <p:cond delay="0"/>
                                  </p:stCondLst>
                                  <p:childTnLst>
                                    <p:animMotion origin="layout" path="M 2.77556E-17 -2.96296E-6 L 0.03034 0.025 C 0.03646 0.03056 0.03906 0.04005 0.04063 0.04676 C 0.04219 0.05371 0.04518 0.06435 0.03958 0.06991 C 0.03802 0.07477 0.03646 0.07685 0.03385 0.08033 C 0.03138 0.08357 0.02461 0.08727 0.02253 0.09005 " pathEditMode="relative" rAng="0" ptsTypes="AAAAAA">
                                      <p:cBhvr>
                                        <p:cTn id="26" dur="2000" fill="hold"/>
                                        <p:tgtEl>
                                          <p:spTgt spid="85"/>
                                        </p:tgtEl>
                                        <p:attrNameLst>
                                          <p:attrName>ppt_x</p:attrName>
                                          <p:attrName>ppt_y</p:attrName>
                                        </p:attrNameLst>
                                      </p:cBhvr>
                                      <p:rCtr x="2135" y="4491"/>
                                    </p:animMotion>
                                  </p:childTnLst>
                                </p:cTn>
                              </p:par>
                              <p:par>
                                <p:cTn id="27" presetID="51" presetClass="path" presetSubtype="0" accel="50000" decel="50000" fill="hold" nodeType="withEffect">
                                  <p:stCondLst>
                                    <p:cond delay="0"/>
                                  </p:stCondLst>
                                  <p:childTnLst>
                                    <p:animMotion origin="layout" path="M 1.45833E-6 4.07407E-6 L 0.02877 0.025 C 0.03463 0.03055 0.03711 0.04004 0.03854 0.04676 C 0.0401 0.0537 0.04297 0.06435 0.03763 0.0699 C 0.0362 0.07476 0.03463 0.07685 0.03229 0.08032 C 0.02982 0.08356 0.02344 0.08726 0.02148 0.09004 " pathEditMode="relative" rAng="0" ptsTypes="AAAAAA">
                                      <p:cBhvr>
                                        <p:cTn id="28" dur="2000" fill="hold"/>
                                        <p:tgtEl>
                                          <p:spTgt spid="97"/>
                                        </p:tgtEl>
                                        <p:attrNameLst>
                                          <p:attrName>ppt_x</p:attrName>
                                          <p:attrName>ppt_y</p:attrName>
                                        </p:attrNameLst>
                                      </p:cBhvr>
                                      <p:rCtr x="2031" y="4491"/>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10000"/>
                                  </p:iterate>
                                  <p:childTnLst>
                                    <p:set>
                                      <p:cBhvr>
                                        <p:cTn id="32" dur="1" fill="hold">
                                          <p:stCondLst>
                                            <p:cond delay="0"/>
                                          </p:stCondLst>
                                        </p:cTn>
                                        <p:tgtEl>
                                          <p:spTgt spid="199"/>
                                        </p:tgtEl>
                                        <p:attrNameLst>
                                          <p:attrName>style.visibility</p:attrName>
                                        </p:attrNameLst>
                                      </p:cBhvr>
                                      <p:to>
                                        <p:strVal val="visible"/>
                                      </p:to>
                                    </p:set>
                                    <p:animEffect transition="in" filter="wipe(left)">
                                      <p:cBhvr>
                                        <p:cTn id="33" dur="1000"/>
                                        <p:tgtEl>
                                          <p:spTgt spid="199"/>
                                        </p:tgtEl>
                                      </p:cBhvr>
                                    </p:animEffect>
                                  </p:childTnLst>
                                </p:cTn>
                              </p:par>
                              <p:par>
                                <p:cTn id="34" presetID="1" presetClass="exit" presetSubtype="0" fill="hold" grpId="2" nodeType="withEffect">
                                  <p:stCondLst>
                                    <p:cond delay="0"/>
                                  </p:stCondLst>
                                  <p:iterate type="lt">
                                    <p:tmAbs val="0"/>
                                  </p:iterate>
                                  <p:childTnLst>
                                    <p:set>
                                      <p:cBhvr>
                                        <p:cTn id="35" dur="1" fill="hold">
                                          <p:stCondLst>
                                            <p:cond delay="0"/>
                                          </p:stCondLst>
                                        </p:cTn>
                                        <p:tgtEl>
                                          <p:spTgt spid="6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 calcmode="lin" valueType="num">
                                      <p:cBhvr>
                                        <p:cTn id="40" dur="500" fill="hold"/>
                                        <p:tgtEl>
                                          <p:spTgt spid="131"/>
                                        </p:tgtEl>
                                        <p:attrNameLst>
                                          <p:attrName>ppt_w</p:attrName>
                                        </p:attrNameLst>
                                      </p:cBhvr>
                                      <p:tavLst>
                                        <p:tav tm="0">
                                          <p:val>
                                            <p:fltVal val="0"/>
                                          </p:val>
                                        </p:tav>
                                        <p:tav tm="100000">
                                          <p:val>
                                            <p:strVal val="#ppt_w"/>
                                          </p:val>
                                        </p:tav>
                                      </p:tavLst>
                                    </p:anim>
                                    <p:anim calcmode="lin" valueType="num">
                                      <p:cBhvr>
                                        <p:cTn id="41" dur="500" fill="hold"/>
                                        <p:tgtEl>
                                          <p:spTgt spid="131"/>
                                        </p:tgtEl>
                                        <p:attrNameLst>
                                          <p:attrName>ppt_h</p:attrName>
                                        </p:attrNameLst>
                                      </p:cBhvr>
                                      <p:tavLst>
                                        <p:tav tm="0">
                                          <p:val>
                                            <p:fltVal val="0"/>
                                          </p:val>
                                        </p:tav>
                                        <p:tav tm="100000">
                                          <p:val>
                                            <p:strVal val="#ppt_h"/>
                                          </p:val>
                                        </p:tav>
                                      </p:tavLst>
                                    </p:anim>
                                    <p:animEffect transition="in" filter="fade">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130"/>
                                        </p:tgtEl>
                                        <p:attrNameLst>
                                          <p:attrName>style.visibility</p:attrName>
                                        </p:attrNameLst>
                                      </p:cBhvr>
                                      <p:to>
                                        <p:strVal val="visible"/>
                                      </p:to>
                                    </p:set>
                                    <p:animEffect transition="in" filter="wipe(left)">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131"/>
                                        </p:tgtEl>
                                        <p:attrNameLst>
                                          <p:attrName>ppt_w</p:attrName>
                                        </p:attrNameLst>
                                      </p:cBhvr>
                                      <p:tavLst>
                                        <p:tav tm="0">
                                          <p:val>
                                            <p:strVal val="ppt_w"/>
                                          </p:val>
                                        </p:tav>
                                        <p:tav tm="100000">
                                          <p:val>
                                            <p:fltVal val="0"/>
                                          </p:val>
                                        </p:tav>
                                      </p:tavLst>
                                    </p:anim>
                                    <p:anim calcmode="lin" valueType="num">
                                      <p:cBhvr>
                                        <p:cTn id="52" dur="500"/>
                                        <p:tgtEl>
                                          <p:spTgt spid="131"/>
                                        </p:tgtEl>
                                        <p:attrNameLst>
                                          <p:attrName>ppt_h</p:attrName>
                                        </p:attrNameLst>
                                      </p:cBhvr>
                                      <p:tavLst>
                                        <p:tav tm="0">
                                          <p:val>
                                            <p:strVal val="ppt_h"/>
                                          </p:val>
                                        </p:tav>
                                        <p:tav tm="100000">
                                          <p:val>
                                            <p:fltVal val="0"/>
                                          </p:val>
                                        </p:tav>
                                      </p:tavLst>
                                    </p:anim>
                                    <p:animEffect transition="out" filter="fade">
                                      <p:cBhvr>
                                        <p:cTn id="53" dur="500"/>
                                        <p:tgtEl>
                                          <p:spTgt spid="131"/>
                                        </p:tgtEl>
                                      </p:cBhvr>
                                    </p:animEffect>
                                    <p:set>
                                      <p:cBhvr>
                                        <p:cTn id="54"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62" grpId="0"/>
      <p:bldP spid="62" grpId="1"/>
      <p:bldP spid="62" grpId="2"/>
      <p:bldP spid="199" grpId="0"/>
      <p:bldP spid="1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3"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307037" y="1168279"/>
            <a:ext cx="6405868"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3200" dirty="0">
                <a:latin typeface="Calibri" panose="020F0502020204030204" pitchFamily="34" charset="0"/>
                <a:ea typeface="Calibri" panose="020F0502020204030204" pitchFamily="34" charset="0"/>
                <a:cs typeface="Arial" panose="020B0604020202020204" pitchFamily="34" charset="0"/>
              </a:rPr>
              <a:t>2) Compléter le tableau ci-dessous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au 2">
            <a:extLst>
              <a:ext uri="{FF2B5EF4-FFF2-40B4-BE49-F238E27FC236}">
                <a16:creationId xmlns:a16="http://schemas.microsoft.com/office/drawing/2014/main" id="{9ABC29F2-FF54-491C-81AD-7D5B93ECA0B2}"/>
              </a:ext>
            </a:extLst>
          </p:cNvPr>
          <p:cNvGraphicFramePr>
            <a:graphicFrameLocks noGrp="1"/>
          </p:cNvGraphicFramePr>
          <p:nvPr>
            <p:extLst>
              <p:ext uri="{D42A27DB-BD31-4B8C-83A1-F6EECF244321}">
                <p14:modId xmlns:p14="http://schemas.microsoft.com/office/powerpoint/2010/main" val="4142652544"/>
              </p:ext>
            </p:extLst>
          </p:nvPr>
        </p:nvGraphicFramePr>
        <p:xfrm>
          <a:off x="2743201" y="2265544"/>
          <a:ext cx="8598238" cy="2468880"/>
        </p:xfrm>
        <a:graphic>
          <a:graphicData uri="http://schemas.openxmlformats.org/drawingml/2006/table">
            <a:tbl>
              <a:tblPr firstRow="1" bandRow="1">
                <a:tableStyleId>{5940675A-B579-460E-94D1-54222C63F5DA}</a:tableStyleId>
              </a:tblPr>
              <a:tblGrid>
                <a:gridCol w="3410992">
                  <a:extLst>
                    <a:ext uri="{9D8B030D-6E8A-4147-A177-3AD203B41FA5}">
                      <a16:colId xmlns:a16="http://schemas.microsoft.com/office/drawing/2014/main" val="1343193808"/>
                    </a:ext>
                  </a:extLst>
                </a:gridCol>
                <a:gridCol w="2593623">
                  <a:extLst>
                    <a:ext uri="{9D8B030D-6E8A-4147-A177-3AD203B41FA5}">
                      <a16:colId xmlns:a16="http://schemas.microsoft.com/office/drawing/2014/main" val="3933899010"/>
                    </a:ext>
                  </a:extLst>
                </a:gridCol>
                <a:gridCol w="2593623">
                  <a:extLst>
                    <a:ext uri="{9D8B030D-6E8A-4147-A177-3AD203B41FA5}">
                      <a16:colId xmlns:a16="http://schemas.microsoft.com/office/drawing/2014/main" val="666194663"/>
                    </a:ext>
                  </a:extLst>
                </a:gridCol>
              </a:tblGrid>
              <a:tr h="540260">
                <a:tc>
                  <a:txBody>
                    <a:bodyPr/>
                    <a:lstStyle/>
                    <a:p>
                      <a:endParaRPr lang="fr-FR"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r>
                        <a:rPr lang="fr-FR" sz="3200" dirty="0"/>
                        <a:t>Rotation</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t>Translation</a:t>
                      </a:r>
                    </a:p>
                  </a:txBody>
                  <a:tcPr anchor="ctr">
                    <a:solidFill>
                      <a:schemeClr val="accent4">
                        <a:lumMod val="60000"/>
                        <a:lumOff val="40000"/>
                      </a:schemeClr>
                    </a:solidFill>
                  </a:tcPr>
                </a:tc>
                <a:extLst>
                  <a:ext uri="{0D108BD9-81ED-4DB2-BD59-A6C34878D82A}">
                    <a16:rowId xmlns:a16="http://schemas.microsoft.com/office/drawing/2014/main" val="2669740686"/>
                  </a:ext>
                </a:extLst>
              </a:tr>
              <a:tr h="767738">
                <a:tc>
                  <a:txBody>
                    <a:bodyPr/>
                    <a:lstStyle/>
                    <a:p>
                      <a:pPr algn="ctr"/>
                      <a:r>
                        <a:rPr lang="fr-FR" sz="2800" b="1" dirty="0"/>
                        <a:t>Mouvement</a:t>
                      </a:r>
                      <a:r>
                        <a:rPr lang="fr-FR" sz="2800" dirty="0"/>
                        <a:t> </a:t>
                      </a:r>
                      <a:r>
                        <a:rPr lang="fr-FR" sz="2800" b="1" dirty="0"/>
                        <a:t>d'entrée</a:t>
                      </a:r>
                    </a:p>
                    <a:p>
                      <a:pPr algn="ctr"/>
                      <a:r>
                        <a:rPr lang="fr-FR" sz="2800" dirty="0"/>
                        <a:t>du système</a:t>
                      </a:r>
                    </a:p>
                  </a:txBody>
                  <a:tcPr/>
                </a:tc>
                <a:tc>
                  <a:txBody>
                    <a:bodyPr/>
                    <a:lstStyle/>
                    <a:p>
                      <a:endParaRPr lang="fr-FR" dirty="0"/>
                    </a:p>
                  </a:txBody>
                  <a:tcPr anchor="ctr"/>
                </a:tc>
                <a:tc>
                  <a:txBody>
                    <a:bodyPr/>
                    <a:lstStyle/>
                    <a:p>
                      <a:endParaRPr lang="fr-FR" dirty="0"/>
                    </a:p>
                  </a:txBody>
                  <a:tcPr anchor="ctr"/>
                </a:tc>
                <a:extLst>
                  <a:ext uri="{0D108BD9-81ED-4DB2-BD59-A6C34878D82A}">
                    <a16:rowId xmlns:a16="http://schemas.microsoft.com/office/drawing/2014/main" val="3178500078"/>
                  </a:ext>
                </a:extLst>
              </a:tr>
              <a:tr h="767738">
                <a:tc>
                  <a:txBody>
                    <a:bodyPr/>
                    <a:lstStyle/>
                    <a:p>
                      <a:pPr marL="0" algn="ctr" defTabSz="914400" rtl="0" eaLnBrk="1" latinLnBrk="0" hangingPunct="1"/>
                      <a:r>
                        <a:rPr lang="fr-FR" sz="2800" b="1" kern="1200" dirty="0">
                          <a:solidFill>
                            <a:schemeClr val="dk1"/>
                          </a:solidFill>
                        </a:rPr>
                        <a:t>Mouvement de sortie</a:t>
                      </a:r>
                    </a:p>
                    <a:p>
                      <a:pPr marL="0" algn="ctr" defTabSz="914400" rtl="0" eaLnBrk="1" latinLnBrk="0" hangingPunct="1"/>
                      <a:r>
                        <a:rPr lang="fr-FR" sz="2800" kern="1200" dirty="0">
                          <a:solidFill>
                            <a:schemeClr val="dk1"/>
                          </a:solidFill>
                        </a:rPr>
                        <a:t>du système</a:t>
                      </a:r>
                      <a:endParaRPr lang="fr-FR" sz="2800" kern="1200" dirty="0">
                        <a:solidFill>
                          <a:schemeClr val="dk1"/>
                        </a:solidFill>
                        <a:latin typeface="+mn-lt"/>
                        <a:ea typeface="+mn-ea"/>
                        <a:cs typeface="+mn-cs"/>
                      </a:endParaRPr>
                    </a:p>
                  </a:txBody>
                  <a:tcPr/>
                </a:tc>
                <a:tc>
                  <a:txBody>
                    <a:bodyPr/>
                    <a:lstStyle/>
                    <a:p>
                      <a:endParaRPr lang="fr-FR" dirty="0"/>
                    </a:p>
                  </a:txBody>
                  <a:tcPr anchor="ctr"/>
                </a:tc>
                <a:tc>
                  <a:txBody>
                    <a:bodyPr/>
                    <a:lstStyle/>
                    <a:p>
                      <a:endParaRPr lang="fr-FR" dirty="0"/>
                    </a:p>
                  </a:txBody>
                  <a:tcPr anchor="ctr"/>
                </a:tc>
                <a:extLst>
                  <a:ext uri="{0D108BD9-81ED-4DB2-BD59-A6C34878D82A}">
                    <a16:rowId xmlns:a16="http://schemas.microsoft.com/office/drawing/2014/main" val="1031768015"/>
                  </a:ext>
                </a:extLst>
              </a:tr>
            </a:tbl>
          </a:graphicData>
        </a:graphic>
      </p:graphicFrame>
      <p:sp>
        <p:nvSpPr>
          <p:cNvPr id="13" name="Zone de texte 36">
            <a:extLst>
              <a:ext uri="{FF2B5EF4-FFF2-40B4-BE49-F238E27FC236}">
                <a16:creationId xmlns:a16="http://schemas.microsoft.com/office/drawing/2014/main" id="{81B22F64-6FB5-4D2E-B982-EC32A9FC54FB}"/>
              </a:ext>
            </a:extLst>
          </p:cNvPr>
          <p:cNvSpPr txBox="1"/>
          <p:nvPr/>
        </p:nvSpPr>
        <p:spPr>
          <a:xfrm>
            <a:off x="8490693" y="1105104"/>
            <a:ext cx="2559801" cy="7245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2400" i="1" dirty="0"/>
              <a:t>(Mettre une croix)</a:t>
            </a:r>
            <a:r>
              <a:rPr lang="fr-FR" sz="4000" i="1" dirty="0"/>
              <a:t> </a:t>
            </a:r>
            <a:br>
              <a:rPr lang="fr-FR" sz="4000" i="1" dirty="0"/>
            </a:br>
            <a:endParaRPr lang="fr-FR" sz="4000" i="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sp>
        <p:nvSpPr>
          <p:cNvPr id="18" name="Rectangle 17">
            <a:extLst>
              <a:ext uri="{FF2B5EF4-FFF2-40B4-BE49-F238E27FC236}">
                <a16:creationId xmlns:a16="http://schemas.microsoft.com/office/drawing/2014/main" id="{F3F6A359-B727-427B-BFD1-390B5D7889C8}"/>
              </a:ext>
            </a:extLst>
          </p:cNvPr>
          <p:cNvSpPr/>
          <p:nvPr/>
        </p:nvSpPr>
        <p:spPr>
          <a:xfrm>
            <a:off x="6687009" y="2856295"/>
            <a:ext cx="1622889" cy="1015663"/>
          </a:xfrm>
          <a:prstGeom prst="rect">
            <a:avLst/>
          </a:prstGeom>
        </p:spPr>
        <p:txBody>
          <a:bodyPr wrap="square">
            <a:spAutoFit/>
          </a:bodyPr>
          <a:lstStyle/>
          <a:p>
            <a:pPr lvl="0" algn="ctr">
              <a:defRPr/>
            </a:pPr>
            <a:r>
              <a:rPr lang="fr-FR" sz="6000" b="1" i="1" noProof="0" dirty="0">
                <a:solidFill>
                  <a:srgbClr val="FF0000"/>
                </a:solidFill>
              </a:rPr>
              <a:t>X </a:t>
            </a:r>
            <a:endParaRPr kumimoji="0" lang="fr-FR" sz="6000" b="1" i="1" u="none" strike="noStrike" kern="1200" cap="none" spc="0" normalizeH="0" baseline="0" noProof="0" dirty="0">
              <a:ln>
                <a:noFill/>
              </a:ln>
              <a:solidFill>
                <a:srgbClr val="FF0000"/>
              </a:solidFill>
              <a:effectLst/>
              <a:uLnTx/>
              <a:uFillTx/>
              <a:latin typeface="Calibri" panose="020F0502020204030204"/>
            </a:endParaRPr>
          </a:p>
        </p:txBody>
      </p:sp>
      <p:sp>
        <p:nvSpPr>
          <p:cNvPr id="19" name="ZoneTexte 18">
            <a:extLst>
              <a:ext uri="{FF2B5EF4-FFF2-40B4-BE49-F238E27FC236}">
                <a16:creationId xmlns:a16="http://schemas.microsoft.com/office/drawing/2014/main" id="{E3996084-E76E-4554-98DD-6FD6CBF37541}"/>
              </a:ext>
            </a:extLst>
          </p:cNvPr>
          <p:cNvSpPr txBox="1"/>
          <p:nvPr/>
        </p:nvSpPr>
        <p:spPr>
          <a:xfrm>
            <a:off x="7280693" y="2886938"/>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1" name="ZoneTexte 20">
            <a:extLst>
              <a:ext uri="{FF2B5EF4-FFF2-40B4-BE49-F238E27FC236}">
                <a16:creationId xmlns:a16="http://schemas.microsoft.com/office/drawing/2014/main" id="{AC6C9499-33F4-49E4-97BF-37F4E1D093D8}"/>
              </a:ext>
            </a:extLst>
          </p:cNvPr>
          <p:cNvSpPr txBox="1"/>
          <p:nvPr/>
        </p:nvSpPr>
        <p:spPr>
          <a:xfrm>
            <a:off x="9775257" y="2825652"/>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2" name="Rectangle 21">
            <a:extLst>
              <a:ext uri="{FF2B5EF4-FFF2-40B4-BE49-F238E27FC236}">
                <a16:creationId xmlns:a16="http://schemas.microsoft.com/office/drawing/2014/main" id="{FD81D33E-5D4B-486A-9B92-B0808422339B}"/>
              </a:ext>
            </a:extLst>
          </p:cNvPr>
          <p:cNvSpPr/>
          <p:nvPr/>
        </p:nvSpPr>
        <p:spPr>
          <a:xfrm>
            <a:off x="9191879" y="3722367"/>
            <a:ext cx="1622889" cy="1015663"/>
          </a:xfrm>
          <a:prstGeom prst="rect">
            <a:avLst/>
          </a:prstGeom>
        </p:spPr>
        <p:txBody>
          <a:bodyPr wrap="square">
            <a:spAutoFit/>
          </a:bodyPr>
          <a:lstStyle/>
          <a:p>
            <a:pPr lvl="0" algn="ctr">
              <a:defRPr/>
            </a:pPr>
            <a:r>
              <a:rPr lang="fr-FR" sz="6000" b="1" i="1" noProof="0" dirty="0">
                <a:solidFill>
                  <a:srgbClr val="FF0000"/>
                </a:solidFill>
              </a:rPr>
              <a:t>X </a:t>
            </a:r>
            <a:endParaRPr kumimoji="0" lang="fr-FR" sz="6000" b="1" i="1" u="none" strike="noStrike" kern="1200" cap="none" spc="0" normalizeH="0" baseline="0" noProof="0" dirty="0">
              <a:ln>
                <a:noFill/>
              </a:ln>
              <a:solidFill>
                <a:srgbClr val="FF0000"/>
              </a:solidFill>
              <a:effectLst/>
              <a:uLnTx/>
              <a:uFillTx/>
              <a:latin typeface="Calibri" panose="020F0502020204030204"/>
            </a:endParaRPr>
          </a:p>
        </p:txBody>
      </p:sp>
      <p:sp>
        <p:nvSpPr>
          <p:cNvPr id="23" name="ZoneTexte 22">
            <a:extLst>
              <a:ext uri="{FF2B5EF4-FFF2-40B4-BE49-F238E27FC236}">
                <a16:creationId xmlns:a16="http://schemas.microsoft.com/office/drawing/2014/main" id="{C599303C-5D71-4101-8E94-46AEF1B2009F}"/>
              </a:ext>
            </a:extLst>
          </p:cNvPr>
          <p:cNvSpPr txBox="1"/>
          <p:nvPr/>
        </p:nvSpPr>
        <p:spPr>
          <a:xfrm>
            <a:off x="7207441" y="3780038"/>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4" name="ZoneTexte 23">
            <a:extLst>
              <a:ext uri="{FF2B5EF4-FFF2-40B4-BE49-F238E27FC236}">
                <a16:creationId xmlns:a16="http://schemas.microsoft.com/office/drawing/2014/main" id="{C9E87F5B-DE39-4C6E-BFAB-8F4EB6242DB9}"/>
              </a:ext>
            </a:extLst>
          </p:cNvPr>
          <p:cNvSpPr txBox="1"/>
          <p:nvPr/>
        </p:nvSpPr>
        <p:spPr>
          <a:xfrm>
            <a:off x="9754645" y="3747137"/>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5" name="Arc 4">
            <a:extLst>
              <a:ext uri="{FF2B5EF4-FFF2-40B4-BE49-F238E27FC236}">
                <a16:creationId xmlns:a16="http://schemas.microsoft.com/office/drawing/2014/main" id="{B3CDF75E-6569-4459-B967-C4A352BB619C}"/>
              </a:ext>
            </a:extLst>
          </p:cNvPr>
          <p:cNvSpPr/>
          <p:nvPr/>
        </p:nvSpPr>
        <p:spPr>
          <a:xfrm rot="19857370">
            <a:off x="1244740" y="2715347"/>
            <a:ext cx="1039091" cy="771682"/>
          </a:xfrm>
          <a:prstGeom prst="arc">
            <a:avLst>
              <a:gd name="adj1" fmla="val 14908332"/>
              <a:gd name="adj2" fmla="val 3424070"/>
            </a:avLst>
          </a:prstGeom>
          <a:ln w="76200">
            <a:solidFill>
              <a:srgbClr val="FF0000"/>
            </a:solidFill>
            <a:headEnd type="none"/>
            <a:tailEnd type="stealth"/>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C693239D-C9AA-4D76-AA57-986184943DF0}"/>
              </a:ext>
            </a:extLst>
          </p:cNvPr>
          <p:cNvCxnSpPr/>
          <p:nvPr/>
        </p:nvCxnSpPr>
        <p:spPr>
          <a:xfrm>
            <a:off x="692885" y="3780038"/>
            <a:ext cx="0" cy="736940"/>
          </a:xfrm>
          <a:prstGeom prst="straightConnector1">
            <a:avLst/>
          </a:prstGeom>
          <a:ln w="76200">
            <a:solidFill>
              <a:srgbClr val="FF0000"/>
            </a:solidFill>
            <a:headEnd type="none"/>
            <a:tailEnd type="stealt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01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114"/>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850"/>
                                        <p:tgtEl>
                                          <p:spTgt spid="11"/>
                                        </p:tgtEl>
                                      </p:cBhvr>
                                    </p:animEffect>
                                  </p:childTnLst>
                                </p:cTn>
                              </p:par>
                            </p:childTnLst>
                          </p:cTn>
                        </p:par>
                        <p:par>
                          <p:cTn id="8" fill="hold">
                            <p:stCondLst>
                              <p:cond delay="2919"/>
                            </p:stCondLst>
                            <p:childTnLst>
                              <p:par>
                                <p:cTn id="9" presetID="22" presetClass="entr" presetSubtype="8" fill="hold" grpId="0" nodeType="afterEffect">
                                  <p:stCondLst>
                                    <p:cond delay="0"/>
                                  </p:stCondLst>
                                  <p:iterate type="lt">
                                    <p:tmPct val="8114"/>
                                  </p:iterate>
                                  <p:childTnLst>
                                    <p:set>
                                      <p:cBhvr>
                                        <p:cTn id="10" dur="1" fill="hold">
                                          <p:stCondLst>
                                            <p:cond delay="0"/>
                                          </p:stCondLst>
                                        </p:cTn>
                                        <p:tgtEl>
                                          <p:spTgt spid="13"/>
                                        </p:tgtEl>
                                        <p:attrNameLst>
                                          <p:attrName>style.visibility</p:attrName>
                                        </p:attrNameLst>
                                      </p:cBhvr>
                                      <p:to>
                                        <p:strVal val="visible"/>
                                      </p:to>
                                    </p:set>
                                    <p:animEffect transition="in" filter="wipe(left)">
                                      <p:cBhvr>
                                        <p:cTn id="11" dur="850"/>
                                        <p:tgtEl>
                                          <p:spTgt spid="13"/>
                                        </p:tgtEl>
                                      </p:cBhvr>
                                    </p:animEffect>
                                  </p:childTnLst>
                                </p:cTn>
                              </p:par>
                            </p:childTnLst>
                          </p:cTn>
                        </p:par>
                        <p:par>
                          <p:cTn id="12" fill="hold">
                            <p:stCondLst>
                              <p:cond delay="4803"/>
                            </p:stCondLst>
                            <p:childTnLst>
                              <p:par>
                                <p:cTn id="13" presetID="22" presetClass="entr" presetSubtype="8" fill="hold" nodeType="afterEffect">
                                  <p:stCondLst>
                                    <p:cond delay="0"/>
                                  </p:stCondLst>
                                  <p:iterate type="lt">
                                    <p:tmPct val="8114"/>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8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45" presetClass="entr" presetSubtype="0" fill="hold" grpId="1"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par>
                                <p:cTn id="27" presetID="45" presetClass="entr"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ppt_w</p:attrName>
                                        </p:attrNameLst>
                                      </p:cBhvr>
                                      <p:tavLst>
                                        <p:tav tm="0" fmla="#ppt_w*sin(2.5*pi*$)">
                                          <p:val>
                                            <p:fltVal val="0"/>
                                          </p:val>
                                        </p:tav>
                                        <p:tav tm="100000">
                                          <p:val>
                                            <p:fltVal val="1"/>
                                          </p:val>
                                        </p:tav>
                                      </p:tavLst>
                                    </p:anim>
                                    <p:anim calcmode="lin" valueType="num">
                                      <p:cBhvr>
                                        <p:cTn id="31" dur="2000" fill="hold"/>
                                        <p:tgtEl>
                                          <p:spTgt spid="21"/>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6" presetClass="emph" presetSubtype="0" repeatCount="3000" fill="hold" grpId="2" nodeType="afterEffect">
                                  <p:stCondLst>
                                    <p:cond delay="0"/>
                                  </p:stCondLst>
                                  <p:childTnLst>
                                    <p:animScale>
                                      <p:cBhvr>
                                        <p:cTn id="34" dur="2000" fill="hold"/>
                                        <p:tgtEl>
                                          <p:spTgt spid="19"/>
                                        </p:tgtEl>
                                      </p:cBhvr>
                                      <p:by x="150000" y="150000"/>
                                    </p:animScale>
                                  </p:childTnLst>
                                </p:cTn>
                              </p:par>
                              <p:par>
                                <p:cTn id="35" presetID="6" presetClass="emph" presetSubtype="0" repeatCount="3000" fill="hold" grpId="2" nodeType="withEffect">
                                  <p:stCondLst>
                                    <p:cond delay="0"/>
                                  </p:stCondLst>
                                  <p:childTnLst>
                                    <p:animScale>
                                      <p:cBhvr>
                                        <p:cTn id="36" dur="2000" fill="hold"/>
                                        <p:tgtEl>
                                          <p:spTgt spid="21"/>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par>
                          <p:cTn id="43" fill="hold">
                            <p:stCondLst>
                              <p:cond delay="0"/>
                            </p:stCondLst>
                            <p:childTnLst>
                              <p:par>
                                <p:cTn id="44" presetID="22" presetClass="entr" presetSubtype="8" fill="hold" grpId="0" nodeType="afterEffect">
                                  <p:stCondLst>
                                    <p:cond delay="0"/>
                                  </p:stCondLst>
                                  <p:iterate type="lt">
                                    <p:tmPct val="10000"/>
                                  </p:iterate>
                                  <p:childTnLst>
                                    <p:set>
                                      <p:cBhvr>
                                        <p:cTn id="45" dur="1" fill="hold">
                                          <p:stCondLst>
                                            <p:cond delay="0"/>
                                          </p:stCondLst>
                                        </p:cTn>
                                        <p:tgtEl>
                                          <p:spTgt spid="18"/>
                                        </p:tgtEl>
                                        <p:attrNameLst>
                                          <p:attrName>style.visibility</p:attrName>
                                        </p:attrNameLst>
                                      </p:cBhvr>
                                      <p:to>
                                        <p:strVal val="visible"/>
                                      </p:to>
                                    </p:set>
                                    <p:animEffect transition="in" filter="wipe(left)">
                                      <p:cBhvr>
                                        <p:cTn id="46" dur="1000"/>
                                        <p:tgtEl>
                                          <p:spTgt spid="18"/>
                                        </p:tgtEl>
                                      </p:cBhvr>
                                    </p:animEffect>
                                  </p:childTnLst>
                                </p:cTn>
                              </p:par>
                            </p:childTnLst>
                          </p:cTn>
                        </p:par>
                        <p:par>
                          <p:cTn id="47" fill="hold">
                            <p:stCondLst>
                              <p:cond delay="1000"/>
                            </p:stCondLst>
                            <p:childTnLst>
                              <p:par>
                                <p:cTn id="48" presetID="45" presetClass="entr" presetSubtype="0" fill="hold" grpId="1"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000"/>
                                        <p:tgtEl>
                                          <p:spTgt spid="23"/>
                                        </p:tgtEl>
                                      </p:cBhvr>
                                    </p:animEffect>
                                    <p:anim calcmode="lin" valueType="num">
                                      <p:cBhvr>
                                        <p:cTn id="51" dur="2000" fill="hold"/>
                                        <p:tgtEl>
                                          <p:spTgt spid="23"/>
                                        </p:tgtEl>
                                        <p:attrNameLst>
                                          <p:attrName>ppt_w</p:attrName>
                                        </p:attrNameLst>
                                      </p:cBhvr>
                                      <p:tavLst>
                                        <p:tav tm="0" fmla="#ppt_w*sin(2.5*pi*$)">
                                          <p:val>
                                            <p:fltVal val="0"/>
                                          </p:val>
                                        </p:tav>
                                        <p:tav tm="100000">
                                          <p:val>
                                            <p:fltVal val="1"/>
                                          </p:val>
                                        </p:tav>
                                      </p:tavLst>
                                    </p:anim>
                                    <p:anim calcmode="lin" valueType="num">
                                      <p:cBhvr>
                                        <p:cTn id="52" dur="2000" fill="hold"/>
                                        <p:tgtEl>
                                          <p:spTgt spid="23"/>
                                        </p:tgtEl>
                                        <p:attrNameLst>
                                          <p:attrName>ppt_h</p:attrName>
                                        </p:attrNameLst>
                                      </p:cBhvr>
                                      <p:tavLst>
                                        <p:tav tm="0">
                                          <p:val>
                                            <p:strVal val="#ppt_h"/>
                                          </p:val>
                                        </p:tav>
                                        <p:tav tm="100000">
                                          <p:val>
                                            <p:strVal val="#ppt_h"/>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anim calcmode="lin" valueType="num">
                                      <p:cBhvr>
                                        <p:cTn id="56" dur="2000" fill="hold"/>
                                        <p:tgtEl>
                                          <p:spTgt spid="24"/>
                                        </p:tgtEl>
                                        <p:attrNameLst>
                                          <p:attrName>ppt_w</p:attrName>
                                        </p:attrNameLst>
                                      </p:cBhvr>
                                      <p:tavLst>
                                        <p:tav tm="0" fmla="#ppt_w*sin(2.5*pi*$)">
                                          <p:val>
                                            <p:fltVal val="0"/>
                                          </p:val>
                                        </p:tav>
                                        <p:tav tm="100000">
                                          <p:val>
                                            <p:fltVal val="1"/>
                                          </p:val>
                                        </p:tav>
                                      </p:tavLst>
                                    </p:anim>
                                    <p:anim calcmode="lin" valueType="num">
                                      <p:cBhvr>
                                        <p:cTn id="57" dur="2000" fill="hold"/>
                                        <p:tgtEl>
                                          <p:spTgt spid="24"/>
                                        </p:tgtEl>
                                        <p:attrNameLst>
                                          <p:attrName>ppt_h</p:attrName>
                                        </p:attrNameLst>
                                      </p:cBhvr>
                                      <p:tavLst>
                                        <p:tav tm="0">
                                          <p:val>
                                            <p:strVal val="#ppt_h"/>
                                          </p:val>
                                        </p:tav>
                                        <p:tav tm="100000">
                                          <p:val>
                                            <p:strVal val="#ppt_h"/>
                                          </p:val>
                                        </p:tav>
                                      </p:tavLst>
                                    </p:anim>
                                  </p:childTnLst>
                                </p:cTn>
                              </p:par>
                            </p:childTnLst>
                          </p:cTn>
                        </p:par>
                        <p:par>
                          <p:cTn id="58" fill="hold">
                            <p:stCondLst>
                              <p:cond delay="3000"/>
                            </p:stCondLst>
                            <p:childTnLst>
                              <p:par>
                                <p:cTn id="59" presetID="6" presetClass="emph" presetSubtype="0" repeatCount="3000" fill="hold" grpId="2" nodeType="afterEffect">
                                  <p:stCondLst>
                                    <p:cond delay="0"/>
                                  </p:stCondLst>
                                  <p:childTnLst>
                                    <p:animScale>
                                      <p:cBhvr>
                                        <p:cTn id="60" dur="2000" fill="hold"/>
                                        <p:tgtEl>
                                          <p:spTgt spid="23"/>
                                        </p:tgtEl>
                                      </p:cBhvr>
                                      <p:by x="150000" y="150000"/>
                                    </p:animScale>
                                  </p:childTnLst>
                                </p:cTn>
                              </p:par>
                              <p:par>
                                <p:cTn id="61" presetID="6" presetClass="emph" presetSubtype="0" repeatCount="3000" fill="hold" grpId="2" nodeType="withEffect">
                                  <p:stCondLst>
                                    <p:cond delay="0"/>
                                  </p:stCondLst>
                                  <p:childTnLst>
                                    <p:animScale>
                                      <p:cBhvr>
                                        <p:cTn id="62" dur="2000" fill="hold"/>
                                        <p:tgtEl>
                                          <p:spTgt spid="24"/>
                                        </p:tgtEl>
                                      </p:cBhvr>
                                      <p:by x="150000" y="150000"/>
                                    </p:animScale>
                                  </p:childTnLst>
                                </p:cTn>
                              </p:par>
                            </p:childTnLst>
                          </p:cTn>
                        </p:par>
                        <p:par>
                          <p:cTn id="63" fill="hold">
                            <p:stCondLst>
                              <p:cond delay="9000"/>
                            </p:stCondLst>
                            <p:childTnLst>
                              <p:par>
                                <p:cTn id="64" presetID="2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hidden"/>
                                      </p:to>
                                    </p:set>
                                  </p:childTnLst>
                                </p:cTn>
                              </p:par>
                            </p:childTnLst>
                          </p:cTn>
                        </p:par>
                        <p:par>
                          <p:cTn id="73" fill="hold">
                            <p:stCondLst>
                              <p:cond delay="0"/>
                            </p:stCondLst>
                            <p:childTnLst>
                              <p:par>
                                <p:cTn id="74" presetID="22" presetClass="entr" presetSubtype="8" fill="hold" grpId="0" nodeType="afterEffect">
                                  <p:stCondLst>
                                    <p:cond delay="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wipe(left)">
                                      <p:cBhvr>
                                        <p:cTn id="7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P spid="19" grpId="1"/>
      <p:bldP spid="19" grpId="2"/>
      <p:bldP spid="21" grpId="0"/>
      <p:bldP spid="21" grpId="1"/>
      <p:bldP spid="21" grpId="2"/>
      <p:bldP spid="22" grpId="0"/>
      <p:bldP spid="23" grpId="0"/>
      <p:bldP spid="23" grpId="1"/>
      <p:bldP spid="23" grpId="2"/>
      <p:bldP spid="24" grpId="0"/>
      <p:bldP spid="24" grpId="1"/>
      <p:bldP spid="24" grpId="2"/>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C9B814-5042-4CDB-A706-EF639578C7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0231" y="1688952"/>
            <a:ext cx="2635623" cy="4869008"/>
          </a:xfrm>
          <a:prstGeom prst="rect">
            <a:avLst/>
          </a:prstGeom>
        </p:spPr>
      </p:pic>
      <p:pic>
        <p:nvPicPr>
          <p:cNvPr id="5" name="Image 4">
            <a:extLst>
              <a:ext uri="{FF2B5EF4-FFF2-40B4-BE49-F238E27FC236}">
                <a16:creationId xmlns:a16="http://schemas.microsoft.com/office/drawing/2014/main" id="{B15F93B5-6C27-4DAB-A795-B6E95065C8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181" y="1731954"/>
            <a:ext cx="2544186" cy="4789273"/>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79" name="Groupe 78">
            <a:extLst>
              <a:ext uri="{FF2B5EF4-FFF2-40B4-BE49-F238E27FC236}">
                <a16:creationId xmlns:a16="http://schemas.microsoft.com/office/drawing/2014/main" id="{F53F13AC-6579-4F7D-A053-BCEEBF387B62}"/>
              </a:ext>
            </a:extLst>
          </p:cNvPr>
          <p:cNvGrpSpPr/>
          <p:nvPr/>
        </p:nvGrpSpPr>
        <p:grpSpPr>
          <a:xfrm>
            <a:off x="1780099" y="3418850"/>
            <a:ext cx="302298" cy="243173"/>
            <a:chOff x="1719162" y="4111028"/>
            <a:chExt cx="356015" cy="311668"/>
          </a:xfrm>
        </p:grpSpPr>
        <p:sp>
          <p:nvSpPr>
            <p:cNvPr id="125" name="Oval 23">
              <a:extLst>
                <a:ext uri="{FF2B5EF4-FFF2-40B4-BE49-F238E27FC236}">
                  <a16:creationId xmlns:a16="http://schemas.microsoft.com/office/drawing/2014/main" id="{8A553F39-17E2-484F-A1BD-05C5A48AC6FE}"/>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Zone de texte 32">
              <a:extLst>
                <a:ext uri="{FF2B5EF4-FFF2-40B4-BE49-F238E27FC236}">
                  <a16:creationId xmlns:a16="http://schemas.microsoft.com/office/drawing/2014/main" id="{8760193B-EAA4-4BEE-B492-D956B5E7DE70}"/>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2820644" y="140821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4" name="Groupe 83">
            <a:extLst>
              <a:ext uri="{FF2B5EF4-FFF2-40B4-BE49-F238E27FC236}">
                <a16:creationId xmlns:a16="http://schemas.microsoft.com/office/drawing/2014/main" id="{839CE3D6-DC30-42D5-9523-22CBCE020738}"/>
              </a:ext>
            </a:extLst>
          </p:cNvPr>
          <p:cNvGrpSpPr/>
          <p:nvPr/>
        </p:nvGrpSpPr>
        <p:grpSpPr>
          <a:xfrm>
            <a:off x="1783661" y="2791176"/>
            <a:ext cx="302298" cy="243173"/>
            <a:chOff x="1719162" y="4111028"/>
            <a:chExt cx="356015" cy="311668"/>
          </a:xfrm>
        </p:grpSpPr>
        <p:sp>
          <p:nvSpPr>
            <p:cNvPr id="107" name="Oval 23">
              <a:extLst>
                <a:ext uri="{FF2B5EF4-FFF2-40B4-BE49-F238E27FC236}">
                  <a16:creationId xmlns:a16="http://schemas.microsoft.com/office/drawing/2014/main" id="{3B4559A7-F8E2-4010-BE6B-284BAB9FAFF6}"/>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Zone de texte 32">
              <a:extLst>
                <a:ext uri="{FF2B5EF4-FFF2-40B4-BE49-F238E27FC236}">
                  <a16:creationId xmlns:a16="http://schemas.microsoft.com/office/drawing/2014/main" id="{C77E35C1-2151-4D89-B192-454EEA16B57F}"/>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sp>
        <p:nvSpPr>
          <p:cNvPr id="86" name="Ellipse 85">
            <a:extLst>
              <a:ext uri="{FF2B5EF4-FFF2-40B4-BE49-F238E27FC236}">
                <a16:creationId xmlns:a16="http://schemas.microsoft.com/office/drawing/2014/main" id="{8A53C56C-751C-431F-8AD8-C4A650C46822}"/>
              </a:ext>
            </a:extLst>
          </p:cNvPr>
          <p:cNvSpPr/>
          <p:nvPr/>
        </p:nvSpPr>
        <p:spPr>
          <a:xfrm>
            <a:off x="1587468" y="3613380"/>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pic>
        <p:nvPicPr>
          <p:cNvPr id="71" name="Image 70">
            <a:extLst>
              <a:ext uri="{FF2B5EF4-FFF2-40B4-BE49-F238E27FC236}">
                <a16:creationId xmlns:a16="http://schemas.microsoft.com/office/drawing/2014/main" id="{D1018475-7968-48EC-892B-284D0C9E481B}"/>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876489" y="4159579"/>
            <a:ext cx="101646" cy="320988"/>
          </a:xfrm>
          <a:prstGeom prst="rect">
            <a:avLst/>
          </a:prstGeom>
        </p:spPr>
      </p:pic>
      <p:sp>
        <p:nvSpPr>
          <p:cNvPr id="123" name="Rectangle 122">
            <a:extLst>
              <a:ext uri="{FF2B5EF4-FFF2-40B4-BE49-F238E27FC236}">
                <a16:creationId xmlns:a16="http://schemas.microsoft.com/office/drawing/2014/main" id="{1450190C-A504-49C0-BDEC-6A30ACB1BDB8}"/>
              </a:ext>
            </a:extLst>
          </p:cNvPr>
          <p:cNvSpPr/>
          <p:nvPr/>
        </p:nvSpPr>
        <p:spPr>
          <a:xfrm>
            <a:off x="5130143" y="573074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33" name="Tableau 3">
            <a:extLst>
              <a:ext uri="{FF2B5EF4-FFF2-40B4-BE49-F238E27FC236}">
                <a16:creationId xmlns:a16="http://schemas.microsoft.com/office/drawing/2014/main" id="{7552BCFF-F50F-4123-A896-0AEFFEFA7E72}"/>
              </a:ext>
            </a:extLst>
          </p:cNvPr>
          <p:cNvGraphicFramePr>
            <a:graphicFrameLocks noGrp="1"/>
          </p:cNvGraphicFramePr>
          <p:nvPr>
            <p:extLst>
              <p:ext uri="{D42A27DB-BD31-4B8C-83A1-F6EECF244321}">
                <p14:modId xmlns:p14="http://schemas.microsoft.com/office/powerpoint/2010/main" val="2082468499"/>
              </p:ext>
            </p:extLst>
          </p:nvPr>
        </p:nvGraphicFramePr>
        <p:xfrm>
          <a:off x="4068856" y="2378071"/>
          <a:ext cx="8129122"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96000">
                  <a:extLst>
                    <a:ext uri="{9D8B030D-6E8A-4147-A177-3AD203B41FA5}">
                      <a16:colId xmlns:a16="http://schemas.microsoft.com/office/drawing/2014/main" val="4273266125"/>
                    </a:ext>
                  </a:extLst>
                </a:gridCol>
                <a:gridCol w="396000">
                  <a:extLst>
                    <a:ext uri="{9D8B030D-6E8A-4147-A177-3AD203B41FA5}">
                      <a16:colId xmlns:a16="http://schemas.microsoft.com/office/drawing/2014/main" val="2633253746"/>
                    </a:ext>
                  </a:extLst>
                </a:gridCol>
                <a:gridCol w="396000">
                  <a:extLst>
                    <a:ext uri="{9D8B030D-6E8A-4147-A177-3AD203B41FA5}">
                      <a16:colId xmlns:a16="http://schemas.microsoft.com/office/drawing/2014/main" val="3797053213"/>
                    </a:ext>
                  </a:extLst>
                </a:gridCol>
                <a:gridCol w="396000">
                  <a:extLst>
                    <a:ext uri="{9D8B030D-6E8A-4147-A177-3AD203B41FA5}">
                      <a16:colId xmlns:a16="http://schemas.microsoft.com/office/drawing/2014/main" val="2848187019"/>
                    </a:ext>
                  </a:extLst>
                </a:gridCol>
                <a:gridCol w="504000">
                  <a:extLst>
                    <a:ext uri="{9D8B030D-6E8A-4147-A177-3AD203B41FA5}">
                      <a16:colId xmlns:a16="http://schemas.microsoft.com/office/drawing/2014/main" val="3095374213"/>
                    </a:ext>
                  </a:extLst>
                </a:gridCol>
                <a:gridCol w="1908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6</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7</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8</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9</a:t>
                      </a:r>
                    </a:p>
                  </a:txBody>
                  <a:tcPr anchor="ctr">
                    <a:solidFill>
                      <a:schemeClr val="tx2">
                        <a:lumMod val="75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10</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60000"/>
                        <a:lumOff val="40000"/>
                      </a:schemeClr>
                    </a:solidFill>
                  </a:tcPr>
                </a:tc>
                <a:tc>
                  <a:txBody>
                    <a:bodyPr/>
                    <a:lstStyle/>
                    <a:p>
                      <a:pPr marL="0" algn="ctr" defTabSz="914400" rtl="0" eaLnBrk="1" latinLnBrk="0" hangingPunct="1"/>
                      <a:r>
                        <a:rPr lang="fr-FR" sz="2800" b="1" kern="1200" dirty="0">
                          <a:solidFill>
                            <a:schemeClr val="tx1"/>
                          </a:solidFill>
                          <a:latin typeface="+mn-lt"/>
                          <a:ea typeface="+mn-ea"/>
                          <a:cs typeface="+mn-cs"/>
                        </a:rPr>
                        <a:t>X</a:t>
                      </a:r>
                      <a:endParaRPr lang="fr-FR" sz="1800" kern="1200" dirty="0">
                        <a:solidFill>
                          <a:schemeClr val="dk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9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8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extLst>
                  <a:ext uri="{0D108BD9-81ED-4DB2-BD59-A6C34878D82A}">
                    <a16:rowId xmlns:a16="http://schemas.microsoft.com/office/drawing/2014/main" val="3488450477"/>
                  </a:ext>
                </a:extLst>
              </a:tr>
            </a:tbl>
          </a:graphicData>
        </a:graphic>
      </p:graphicFrame>
      <p:sp>
        <p:nvSpPr>
          <p:cNvPr id="134" name="Bulle narrative : rectangle à coins arrondis 133">
            <a:extLst>
              <a:ext uri="{FF2B5EF4-FFF2-40B4-BE49-F238E27FC236}">
                <a16:creationId xmlns:a16="http://schemas.microsoft.com/office/drawing/2014/main" id="{590B1FFD-048A-4115-A3CF-DA7878906FDF}"/>
              </a:ext>
            </a:extLst>
          </p:cNvPr>
          <p:cNvSpPr/>
          <p:nvPr/>
        </p:nvSpPr>
        <p:spPr>
          <a:xfrm>
            <a:off x="5180031" y="1649728"/>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6</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sp>
        <p:nvSpPr>
          <p:cNvPr id="138" name="Rectangle 137">
            <a:extLst>
              <a:ext uri="{FF2B5EF4-FFF2-40B4-BE49-F238E27FC236}">
                <a16:creationId xmlns:a16="http://schemas.microsoft.com/office/drawing/2014/main" id="{F701009C-B286-4741-B625-0B8CCB9C220E}"/>
              </a:ext>
            </a:extLst>
          </p:cNvPr>
          <p:cNvSpPr/>
          <p:nvPr/>
        </p:nvSpPr>
        <p:spPr>
          <a:xfrm>
            <a:off x="5118429" y="2986313"/>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140" name="Rectangle 139">
            <a:extLst>
              <a:ext uri="{FF2B5EF4-FFF2-40B4-BE49-F238E27FC236}">
                <a16:creationId xmlns:a16="http://schemas.microsoft.com/office/drawing/2014/main" id="{95681981-E319-4DA1-9B8D-084490FA8A9C}"/>
              </a:ext>
            </a:extLst>
          </p:cNvPr>
          <p:cNvSpPr/>
          <p:nvPr/>
        </p:nvSpPr>
        <p:spPr>
          <a:xfrm>
            <a:off x="5130143" y="3017092"/>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3</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8" name="Groupe 7">
            <a:extLst>
              <a:ext uri="{FF2B5EF4-FFF2-40B4-BE49-F238E27FC236}">
                <a16:creationId xmlns:a16="http://schemas.microsoft.com/office/drawing/2014/main" id="{84046301-54AA-41F2-9567-1BEC48527776}"/>
              </a:ext>
            </a:extLst>
          </p:cNvPr>
          <p:cNvGrpSpPr/>
          <p:nvPr/>
        </p:nvGrpSpPr>
        <p:grpSpPr>
          <a:xfrm>
            <a:off x="1554583" y="4787654"/>
            <a:ext cx="550871" cy="269270"/>
            <a:chOff x="1554583" y="4787654"/>
            <a:chExt cx="550871" cy="269270"/>
          </a:xfrm>
        </p:grpSpPr>
        <p:sp>
          <p:nvSpPr>
            <p:cNvPr id="147" name="Ellipse 146">
              <a:extLst>
                <a:ext uri="{FF2B5EF4-FFF2-40B4-BE49-F238E27FC236}">
                  <a16:creationId xmlns:a16="http://schemas.microsoft.com/office/drawing/2014/main" id="{17207CDC-48F3-43AF-8FEE-5CC00D043ABB}"/>
                </a:ext>
              </a:extLst>
            </p:cNvPr>
            <p:cNvSpPr/>
            <p:nvPr/>
          </p:nvSpPr>
          <p:spPr>
            <a:xfrm>
              <a:off x="1554583" y="498492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8" name="Groupe 147">
              <a:extLst>
                <a:ext uri="{FF2B5EF4-FFF2-40B4-BE49-F238E27FC236}">
                  <a16:creationId xmlns:a16="http://schemas.microsoft.com/office/drawing/2014/main" id="{B16B41E6-5E14-452A-A546-68D5AE37D508}"/>
                </a:ext>
              </a:extLst>
            </p:cNvPr>
            <p:cNvGrpSpPr/>
            <p:nvPr/>
          </p:nvGrpSpPr>
          <p:grpSpPr>
            <a:xfrm>
              <a:off x="1803156" y="4787654"/>
              <a:ext cx="302298" cy="243173"/>
              <a:chOff x="1719162" y="4111028"/>
              <a:chExt cx="356015" cy="311668"/>
            </a:xfrm>
          </p:grpSpPr>
          <p:sp>
            <p:nvSpPr>
              <p:cNvPr id="149" name="Oval 23">
                <a:extLst>
                  <a:ext uri="{FF2B5EF4-FFF2-40B4-BE49-F238E27FC236}">
                    <a16:creationId xmlns:a16="http://schemas.microsoft.com/office/drawing/2014/main" id="{1A4A8717-9ACD-448E-90A5-A75D542AECF5}"/>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2">
                <a:extLst>
                  <a:ext uri="{FF2B5EF4-FFF2-40B4-BE49-F238E27FC236}">
                    <a16:creationId xmlns:a16="http://schemas.microsoft.com/office/drawing/2014/main" id="{13982C21-7FD0-493E-8FF4-A61B0EB3EB28}"/>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grpSp>
        <p:nvGrpSpPr>
          <p:cNvPr id="169" name="Groupe 168">
            <a:extLst>
              <a:ext uri="{FF2B5EF4-FFF2-40B4-BE49-F238E27FC236}">
                <a16:creationId xmlns:a16="http://schemas.microsoft.com/office/drawing/2014/main" id="{DCA95A86-6DE2-40C3-9778-C0E262DF6FDF}"/>
              </a:ext>
            </a:extLst>
          </p:cNvPr>
          <p:cNvGrpSpPr/>
          <p:nvPr/>
        </p:nvGrpSpPr>
        <p:grpSpPr>
          <a:xfrm>
            <a:off x="890702" y="4219625"/>
            <a:ext cx="876556" cy="762815"/>
            <a:chOff x="5904364" y="3927719"/>
            <a:chExt cx="876556" cy="762815"/>
          </a:xfrm>
        </p:grpSpPr>
        <p:grpSp>
          <p:nvGrpSpPr>
            <p:cNvPr id="170" name="Group 15">
              <a:extLst>
                <a:ext uri="{FF2B5EF4-FFF2-40B4-BE49-F238E27FC236}">
                  <a16:creationId xmlns:a16="http://schemas.microsoft.com/office/drawing/2014/main" id="{5A1A6F93-7ECA-46CD-91A1-D48F58661782}"/>
                </a:ext>
              </a:extLst>
            </p:cNvPr>
            <p:cNvGrpSpPr>
              <a:grpSpLocks/>
            </p:cNvGrpSpPr>
            <p:nvPr/>
          </p:nvGrpSpPr>
          <p:grpSpPr bwMode="auto">
            <a:xfrm rot="18476985">
              <a:off x="6032417" y="3942031"/>
              <a:ext cx="762815" cy="734191"/>
              <a:chOff x="3681" y="10304"/>
              <a:chExt cx="1429" cy="1355"/>
            </a:xfrm>
          </p:grpSpPr>
          <p:cxnSp>
            <p:nvCxnSpPr>
              <p:cNvPr id="175" name="Line 16">
                <a:extLst>
                  <a:ext uri="{FF2B5EF4-FFF2-40B4-BE49-F238E27FC236}">
                    <a16:creationId xmlns:a16="http://schemas.microsoft.com/office/drawing/2014/main" id="{63D26C13-471E-4487-9F82-F0EBEB2D90F0}"/>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76" name="Oval 17">
                <a:extLst>
                  <a:ext uri="{FF2B5EF4-FFF2-40B4-BE49-F238E27FC236}">
                    <a16:creationId xmlns:a16="http://schemas.microsoft.com/office/drawing/2014/main" id="{443B01F0-70DA-4627-A97A-ABF38499FFBE}"/>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Zone de texte 33">
              <a:extLst>
                <a:ext uri="{FF2B5EF4-FFF2-40B4-BE49-F238E27FC236}">
                  <a16:creationId xmlns:a16="http://schemas.microsoft.com/office/drawing/2014/main" id="{1525DA57-0AB5-4C9B-B83D-D6B28B1D7E03}"/>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Tree>
    <p:extLst>
      <p:ext uri="{BB962C8B-B14F-4D97-AF65-F5344CB8AC3E}">
        <p14:creationId xmlns:p14="http://schemas.microsoft.com/office/powerpoint/2010/main" val="37463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iterate type="lt">
                                    <p:tmPct val="10000"/>
                                  </p:iterate>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childTnLst>
                          </p:cTn>
                        </p:par>
                        <p:par>
                          <p:cTn id="11" fill="hold">
                            <p:stCondLst>
                              <p:cond delay="500"/>
                            </p:stCondLst>
                            <p:childTnLst>
                              <p:par>
                                <p:cTn id="12"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13" dur="2000" fill="hold"/>
                                        <p:tgtEl>
                                          <p:spTgt spid="123"/>
                                        </p:tgtEl>
                                      </p:cBhvr>
                                      <p:by x="150000" y="150000"/>
                                    </p:animScale>
                                  </p:childTnLst>
                                </p:cTn>
                              </p:par>
                              <p:par>
                                <p:cTn id="14" presetID="1" presetClass="exit" presetSubtype="0" fill="hold" grpId="2" nodeType="withEffect">
                                  <p:stCondLst>
                                    <p:cond delay="0"/>
                                  </p:stCondLst>
                                  <p:iterate type="lt">
                                    <p:tmAbs val="0"/>
                                  </p:iterate>
                                  <p:childTnLst>
                                    <p:set>
                                      <p:cBhvr>
                                        <p:cTn id="15" dur="1" fill="hold">
                                          <p:stCondLst>
                                            <p:cond delay="0"/>
                                          </p:stCondLst>
                                        </p:cTn>
                                        <p:tgtEl>
                                          <p:spTgt spid="123"/>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anim calcmode="lin" valueType="num">
                                      <p:cBhvr>
                                        <p:cTn id="19" dur="1000" fill="hold"/>
                                        <p:tgtEl>
                                          <p:spTgt spid="134"/>
                                        </p:tgtEl>
                                        <p:attrNameLst>
                                          <p:attrName>ppt_x</p:attrName>
                                        </p:attrNameLst>
                                      </p:cBhvr>
                                      <p:tavLst>
                                        <p:tav tm="0">
                                          <p:val>
                                            <p:strVal val="#ppt_x"/>
                                          </p:val>
                                        </p:tav>
                                        <p:tav tm="100000">
                                          <p:val>
                                            <p:strVal val="#ppt_x"/>
                                          </p:val>
                                        </p:tav>
                                      </p:tavLst>
                                    </p:anim>
                                    <p:anim calcmode="lin" valueType="num">
                                      <p:cBhvr>
                                        <p:cTn id="20" dur="1000" fill="hold"/>
                                        <p:tgtEl>
                                          <p:spTgt spid="13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34">
                                            <p:txEl>
                                              <p:pRg st="0" end="0"/>
                                            </p:txEl>
                                          </p:spTgt>
                                        </p:tgtEl>
                                        <p:attrNameLst>
                                          <p:attrName>style.visibility</p:attrName>
                                        </p:attrNameLst>
                                      </p:cBhvr>
                                      <p:to>
                                        <p:strVal val="visible"/>
                                      </p:to>
                                    </p:set>
                                    <p:animEffect transition="in" filter="wipe(left)">
                                      <p:cBhvr>
                                        <p:cTn id="24" dur="500"/>
                                        <p:tgtEl>
                                          <p:spTgt spid="134">
                                            <p:txEl>
                                              <p:pRg st="0" end="0"/>
                                            </p:txEl>
                                          </p:spTgt>
                                        </p:tgtEl>
                                      </p:cBhvr>
                                    </p:animEffect>
                                  </p:childTnLst>
                                </p:cTn>
                              </p:par>
                            </p:childTnLst>
                          </p:cTn>
                        </p:par>
                        <p:par>
                          <p:cTn id="25" fill="hold">
                            <p:stCondLst>
                              <p:cond delay="340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par>
                          <p:cTn id="29" fill="hold">
                            <p:stCondLst>
                              <p:cond delay="3900"/>
                            </p:stCondLst>
                            <p:childTnLst>
                              <p:par>
                                <p:cTn id="30"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31" dur="2000" fill="hold"/>
                                        <p:tgtEl>
                                          <p:spTgt spid="138"/>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8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7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lt">
                                    <p:tmPct val="10000"/>
                                  </p:iterate>
                                  <p:childTnLst>
                                    <p:set>
                                      <p:cBhvr>
                                        <p:cTn id="47" dur="1" fill="hold">
                                          <p:stCondLst>
                                            <p:cond delay="0"/>
                                          </p:stCondLst>
                                        </p:cTn>
                                        <p:tgtEl>
                                          <p:spTgt spid="140"/>
                                        </p:tgtEl>
                                        <p:attrNameLst>
                                          <p:attrName>style.visibility</p:attrName>
                                        </p:attrNameLst>
                                      </p:cBhvr>
                                      <p:to>
                                        <p:strVal val="visible"/>
                                      </p:to>
                                    </p:set>
                                    <p:animEffect transition="in" filter="wipe(left)">
                                      <p:cBhvr>
                                        <p:cTn id="48" dur="1000"/>
                                        <p:tgtEl>
                                          <p:spTgt spid="140"/>
                                        </p:tgtEl>
                                      </p:cBhvr>
                                    </p:animEffect>
                                  </p:childTnLst>
                                </p:cTn>
                              </p:par>
                              <p:par>
                                <p:cTn id="49" presetID="1" presetClass="exit" presetSubtype="0" fill="hold" grpId="2" nodeType="withEffect">
                                  <p:stCondLst>
                                    <p:cond delay="0"/>
                                  </p:stCondLst>
                                  <p:iterate type="lt">
                                    <p:tmAbs val="0"/>
                                  </p:iterate>
                                  <p:childTnLst>
                                    <p:set>
                                      <p:cBhvr>
                                        <p:cTn id="50" dur="1" fill="hold">
                                          <p:stCondLst>
                                            <p:cond delay="0"/>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23" grpId="0"/>
      <p:bldP spid="123" grpId="1"/>
      <p:bldP spid="123" grpId="2"/>
      <p:bldP spid="134" grpId="0" animBg="1"/>
      <p:bldP spid="138" grpId="0"/>
      <p:bldP spid="138" grpId="1"/>
      <p:bldP spid="138" grpId="2"/>
      <p:bldP spid="1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13E2A3D-04FD-4897-93B8-F22988ABA0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094" y="1688952"/>
            <a:ext cx="2651760" cy="4807098"/>
          </a:xfrm>
          <a:prstGeom prst="rect">
            <a:avLst/>
          </a:prstGeom>
        </p:spPr>
      </p:pic>
      <p:grpSp>
        <p:nvGrpSpPr>
          <p:cNvPr id="6" name="Groupe 5">
            <a:extLst>
              <a:ext uri="{FF2B5EF4-FFF2-40B4-BE49-F238E27FC236}">
                <a16:creationId xmlns:a16="http://schemas.microsoft.com/office/drawing/2014/main" id="{D2C7687E-3AEE-4D12-97DB-5F9A3C587CC5}"/>
              </a:ext>
            </a:extLst>
          </p:cNvPr>
          <p:cNvGrpSpPr/>
          <p:nvPr/>
        </p:nvGrpSpPr>
        <p:grpSpPr>
          <a:xfrm>
            <a:off x="500231" y="1688952"/>
            <a:ext cx="2635623" cy="4869008"/>
            <a:chOff x="500231" y="1688952"/>
            <a:chExt cx="2635623" cy="4869008"/>
          </a:xfrm>
        </p:grpSpPr>
        <p:pic>
          <p:nvPicPr>
            <p:cNvPr id="3" name="Image 2">
              <a:extLst>
                <a:ext uri="{FF2B5EF4-FFF2-40B4-BE49-F238E27FC236}">
                  <a16:creationId xmlns:a16="http://schemas.microsoft.com/office/drawing/2014/main" id="{75C9B814-5042-4CDB-A706-EF639578C7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231" y="1688952"/>
              <a:ext cx="2635623" cy="4869008"/>
            </a:xfrm>
            <a:prstGeom prst="rect">
              <a:avLst/>
            </a:prstGeom>
          </p:spPr>
        </p:pic>
        <p:grpSp>
          <p:nvGrpSpPr>
            <p:cNvPr id="84" name="Groupe 83">
              <a:extLst>
                <a:ext uri="{FF2B5EF4-FFF2-40B4-BE49-F238E27FC236}">
                  <a16:creationId xmlns:a16="http://schemas.microsoft.com/office/drawing/2014/main" id="{839CE3D6-DC30-42D5-9523-22CBCE020738}"/>
                </a:ext>
              </a:extLst>
            </p:cNvPr>
            <p:cNvGrpSpPr/>
            <p:nvPr/>
          </p:nvGrpSpPr>
          <p:grpSpPr>
            <a:xfrm>
              <a:off x="1783661" y="2791176"/>
              <a:ext cx="302298" cy="243173"/>
              <a:chOff x="1719162" y="4111028"/>
              <a:chExt cx="356015" cy="311668"/>
            </a:xfrm>
          </p:grpSpPr>
          <p:sp>
            <p:nvSpPr>
              <p:cNvPr id="107" name="Oval 23">
                <a:extLst>
                  <a:ext uri="{FF2B5EF4-FFF2-40B4-BE49-F238E27FC236}">
                    <a16:creationId xmlns:a16="http://schemas.microsoft.com/office/drawing/2014/main" id="{3B4559A7-F8E2-4010-BE6B-284BAB9FAFF6}"/>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Zone de texte 32">
                <a:extLst>
                  <a:ext uri="{FF2B5EF4-FFF2-40B4-BE49-F238E27FC236}">
                    <a16:creationId xmlns:a16="http://schemas.microsoft.com/office/drawing/2014/main" id="{C77E35C1-2151-4D89-B192-454EEA16B57F}"/>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grpSp>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2820644" y="140821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pic>
        <p:nvPicPr>
          <p:cNvPr id="71" name="Image 70">
            <a:extLst>
              <a:ext uri="{FF2B5EF4-FFF2-40B4-BE49-F238E27FC236}">
                <a16:creationId xmlns:a16="http://schemas.microsoft.com/office/drawing/2014/main" id="{D1018475-7968-48EC-892B-284D0C9E481B}"/>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876489" y="4159579"/>
            <a:ext cx="101646" cy="320988"/>
          </a:xfrm>
          <a:prstGeom prst="rect">
            <a:avLst/>
          </a:prstGeom>
        </p:spPr>
      </p:pic>
      <p:sp>
        <p:nvSpPr>
          <p:cNvPr id="123" name="Rectangle 122">
            <a:extLst>
              <a:ext uri="{FF2B5EF4-FFF2-40B4-BE49-F238E27FC236}">
                <a16:creationId xmlns:a16="http://schemas.microsoft.com/office/drawing/2014/main" id="{1450190C-A504-49C0-BDEC-6A30ACB1BDB8}"/>
              </a:ext>
            </a:extLst>
          </p:cNvPr>
          <p:cNvSpPr/>
          <p:nvPr/>
        </p:nvSpPr>
        <p:spPr>
          <a:xfrm>
            <a:off x="5130143" y="573074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33" name="Tableau 3">
            <a:extLst>
              <a:ext uri="{FF2B5EF4-FFF2-40B4-BE49-F238E27FC236}">
                <a16:creationId xmlns:a16="http://schemas.microsoft.com/office/drawing/2014/main" id="{7552BCFF-F50F-4123-A896-0AEFFEFA7E72}"/>
              </a:ext>
            </a:extLst>
          </p:cNvPr>
          <p:cNvGraphicFramePr>
            <a:graphicFrameLocks noGrp="1"/>
          </p:cNvGraphicFramePr>
          <p:nvPr>
            <p:extLst>
              <p:ext uri="{D42A27DB-BD31-4B8C-83A1-F6EECF244321}">
                <p14:modId xmlns:p14="http://schemas.microsoft.com/office/powerpoint/2010/main" val="2262408229"/>
              </p:ext>
            </p:extLst>
          </p:nvPr>
        </p:nvGraphicFramePr>
        <p:xfrm>
          <a:off x="4068856" y="2378071"/>
          <a:ext cx="8129122"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96000">
                  <a:extLst>
                    <a:ext uri="{9D8B030D-6E8A-4147-A177-3AD203B41FA5}">
                      <a16:colId xmlns:a16="http://schemas.microsoft.com/office/drawing/2014/main" val="4273266125"/>
                    </a:ext>
                  </a:extLst>
                </a:gridCol>
                <a:gridCol w="396000">
                  <a:extLst>
                    <a:ext uri="{9D8B030D-6E8A-4147-A177-3AD203B41FA5}">
                      <a16:colId xmlns:a16="http://schemas.microsoft.com/office/drawing/2014/main" val="2633253746"/>
                    </a:ext>
                  </a:extLst>
                </a:gridCol>
                <a:gridCol w="396000">
                  <a:extLst>
                    <a:ext uri="{9D8B030D-6E8A-4147-A177-3AD203B41FA5}">
                      <a16:colId xmlns:a16="http://schemas.microsoft.com/office/drawing/2014/main" val="3797053213"/>
                    </a:ext>
                  </a:extLst>
                </a:gridCol>
                <a:gridCol w="396000">
                  <a:extLst>
                    <a:ext uri="{9D8B030D-6E8A-4147-A177-3AD203B41FA5}">
                      <a16:colId xmlns:a16="http://schemas.microsoft.com/office/drawing/2014/main" val="2848187019"/>
                    </a:ext>
                  </a:extLst>
                </a:gridCol>
                <a:gridCol w="504000">
                  <a:extLst>
                    <a:ext uri="{9D8B030D-6E8A-4147-A177-3AD203B41FA5}">
                      <a16:colId xmlns:a16="http://schemas.microsoft.com/office/drawing/2014/main" val="3095374213"/>
                    </a:ext>
                  </a:extLst>
                </a:gridCol>
                <a:gridCol w="1908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6</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7</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8</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9</a:t>
                      </a:r>
                    </a:p>
                  </a:txBody>
                  <a:tcPr anchor="ctr">
                    <a:solidFill>
                      <a:schemeClr val="tx2">
                        <a:lumMod val="75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10</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accent1">
                        <a:lumMod val="40000"/>
                        <a:lumOff val="6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X</a:t>
                      </a:r>
                      <a:endParaRPr lang="fr-FR" sz="1800"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9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8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extLst>
                  <a:ext uri="{0D108BD9-81ED-4DB2-BD59-A6C34878D82A}">
                    <a16:rowId xmlns:a16="http://schemas.microsoft.com/office/drawing/2014/main" val="3488450477"/>
                  </a:ext>
                </a:extLst>
              </a:tr>
            </a:tbl>
          </a:graphicData>
        </a:graphic>
      </p:graphicFrame>
      <p:sp>
        <p:nvSpPr>
          <p:cNvPr id="134" name="Bulle narrative : rectangle à coins arrondis 133">
            <a:extLst>
              <a:ext uri="{FF2B5EF4-FFF2-40B4-BE49-F238E27FC236}">
                <a16:creationId xmlns:a16="http://schemas.microsoft.com/office/drawing/2014/main" id="{590B1FFD-048A-4115-A3CF-DA7878906FDF}"/>
              </a:ext>
            </a:extLst>
          </p:cNvPr>
          <p:cNvSpPr/>
          <p:nvPr/>
        </p:nvSpPr>
        <p:spPr>
          <a:xfrm>
            <a:off x="5600208" y="1599622"/>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7</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sp>
        <p:nvSpPr>
          <p:cNvPr id="138" name="Rectangle 137">
            <a:extLst>
              <a:ext uri="{FF2B5EF4-FFF2-40B4-BE49-F238E27FC236}">
                <a16:creationId xmlns:a16="http://schemas.microsoft.com/office/drawing/2014/main" id="{F701009C-B286-4741-B625-0B8CCB9C220E}"/>
              </a:ext>
            </a:extLst>
          </p:cNvPr>
          <p:cNvSpPr/>
          <p:nvPr/>
        </p:nvSpPr>
        <p:spPr>
          <a:xfrm>
            <a:off x="5155051" y="3499475"/>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140" name="Rectangle 139">
            <a:extLst>
              <a:ext uri="{FF2B5EF4-FFF2-40B4-BE49-F238E27FC236}">
                <a16:creationId xmlns:a16="http://schemas.microsoft.com/office/drawing/2014/main" id="{95681981-E319-4DA1-9B8D-084490FA8A9C}"/>
              </a:ext>
            </a:extLst>
          </p:cNvPr>
          <p:cNvSpPr/>
          <p:nvPr/>
        </p:nvSpPr>
        <p:spPr>
          <a:xfrm>
            <a:off x="5130143" y="35527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4</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8" name="Groupe 7">
            <a:extLst>
              <a:ext uri="{FF2B5EF4-FFF2-40B4-BE49-F238E27FC236}">
                <a16:creationId xmlns:a16="http://schemas.microsoft.com/office/drawing/2014/main" id="{84046301-54AA-41F2-9567-1BEC48527776}"/>
              </a:ext>
            </a:extLst>
          </p:cNvPr>
          <p:cNvGrpSpPr/>
          <p:nvPr/>
        </p:nvGrpSpPr>
        <p:grpSpPr>
          <a:xfrm>
            <a:off x="1554583" y="4787654"/>
            <a:ext cx="550871" cy="269270"/>
            <a:chOff x="1554583" y="4787654"/>
            <a:chExt cx="550871" cy="269270"/>
          </a:xfrm>
        </p:grpSpPr>
        <p:sp>
          <p:nvSpPr>
            <p:cNvPr id="147" name="Ellipse 146">
              <a:extLst>
                <a:ext uri="{FF2B5EF4-FFF2-40B4-BE49-F238E27FC236}">
                  <a16:creationId xmlns:a16="http://schemas.microsoft.com/office/drawing/2014/main" id="{17207CDC-48F3-43AF-8FEE-5CC00D043ABB}"/>
                </a:ext>
              </a:extLst>
            </p:cNvPr>
            <p:cNvSpPr/>
            <p:nvPr/>
          </p:nvSpPr>
          <p:spPr>
            <a:xfrm>
              <a:off x="1554583" y="498492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8" name="Groupe 147">
              <a:extLst>
                <a:ext uri="{FF2B5EF4-FFF2-40B4-BE49-F238E27FC236}">
                  <a16:creationId xmlns:a16="http://schemas.microsoft.com/office/drawing/2014/main" id="{B16B41E6-5E14-452A-A546-68D5AE37D508}"/>
                </a:ext>
              </a:extLst>
            </p:cNvPr>
            <p:cNvGrpSpPr/>
            <p:nvPr/>
          </p:nvGrpSpPr>
          <p:grpSpPr>
            <a:xfrm>
              <a:off x="1803156" y="4787654"/>
              <a:ext cx="302298" cy="243173"/>
              <a:chOff x="1719162" y="4111028"/>
              <a:chExt cx="356015" cy="311668"/>
            </a:xfrm>
          </p:grpSpPr>
          <p:sp>
            <p:nvSpPr>
              <p:cNvPr id="149" name="Oval 23">
                <a:extLst>
                  <a:ext uri="{FF2B5EF4-FFF2-40B4-BE49-F238E27FC236}">
                    <a16:creationId xmlns:a16="http://schemas.microsoft.com/office/drawing/2014/main" id="{1A4A8717-9ACD-448E-90A5-A75D542AECF5}"/>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2">
                <a:extLst>
                  <a:ext uri="{FF2B5EF4-FFF2-40B4-BE49-F238E27FC236}">
                    <a16:creationId xmlns:a16="http://schemas.microsoft.com/office/drawing/2014/main" id="{13982C21-7FD0-493E-8FF4-A61B0EB3EB28}"/>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grpSp>
        <p:nvGrpSpPr>
          <p:cNvPr id="169" name="Groupe 168">
            <a:extLst>
              <a:ext uri="{FF2B5EF4-FFF2-40B4-BE49-F238E27FC236}">
                <a16:creationId xmlns:a16="http://schemas.microsoft.com/office/drawing/2014/main" id="{DCA95A86-6DE2-40C3-9778-C0E262DF6FDF}"/>
              </a:ext>
            </a:extLst>
          </p:cNvPr>
          <p:cNvGrpSpPr/>
          <p:nvPr/>
        </p:nvGrpSpPr>
        <p:grpSpPr>
          <a:xfrm>
            <a:off x="890702" y="4219625"/>
            <a:ext cx="876556" cy="762815"/>
            <a:chOff x="5904364" y="3927719"/>
            <a:chExt cx="876556" cy="762815"/>
          </a:xfrm>
        </p:grpSpPr>
        <p:grpSp>
          <p:nvGrpSpPr>
            <p:cNvPr id="170" name="Group 15">
              <a:extLst>
                <a:ext uri="{FF2B5EF4-FFF2-40B4-BE49-F238E27FC236}">
                  <a16:creationId xmlns:a16="http://schemas.microsoft.com/office/drawing/2014/main" id="{5A1A6F93-7ECA-46CD-91A1-D48F58661782}"/>
                </a:ext>
              </a:extLst>
            </p:cNvPr>
            <p:cNvGrpSpPr>
              <a:grpSpLocks/>
            </p:cNvGrpSpPr>
            <p:nvPr/>
          </p:nvGrpSpPr>
          <p:grpSpPr bwMode="auto">
            <a:xfrm rot="18476985">
              <a:off x="6032417" y="3942031"/>
              <a:ext cx="762815" cy="734191"/>
              <a:chOff x="3681" y="10304"/>
              <a:chExt cx="1429" cy="1355"/>
            </a:xfrm>
          </p:grpSpPr>
          <p:cxnSp>
            <p:nvCxnSpPr>
              <p:cNvPr id="175" name="Line 16">
                <a:extLst>
                  <a:ext uri="{FF2B5EF4-FFF2-40B4-BE49-F238E27FC236}">
                    <a16:creationId xmlns:a16="http://schemas.microsoft.com/office/drawing/2014/main" id="{63D26C13-471E-4487-9F82-F0EBEB2D90F0}"/>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76" name="Oval 17">
                <a:extLst>
                  <a:ext uri="{FF2B5EF4-FFF2-40B4-BE49-F238E27FC236}">
                    <a16:creationId xmlns:a16="http://schemas.microsoft.com/office/drawing/2014/main" id="{443B01F0-70DA-4627-A97A-ABF38499FFBE}"/>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Zone de texte 33">
              <a:extLst>
                <a:ext uri="{FF2B5EF4-FFF2-40B4-BE49-F238E27FC236}">
                  <a16:creationId xmlns:a16="http://schemas.microsoft.com/office/drawing/2014/main" id="{1525DA57-0AB5-4C9B-B83D-D6B28B1D7E03}"/>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69" name="Rectangle 68">
            <a:extLst>
              <a:ext uri="{FF2B5EF4-FFF2-40B4-BE49-F238E27FC236}">
                <a16:creationId xmlns:a16="http://schemas.microsoft.com/office/drawing/2014/main" id="{A97E27B4-EFDC-4B8B-9525-C67C34E8DAF7}"/>
              </a:ext>
            </a:extLst>
          </p:cNvPr>
          <p:cNvSpPr/>
          <p:nvPr/>
        </p:nvSpPr>
        <p:spPr>
          <a:xfrm>
            <a:off x="5130143" y="3017092"/>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3</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72" name="Groupe 71">
            <a:extLst>
              <a:ext uri="{FF2B5EF4-FFF2-40B4-BE49-F238E27FC236}">
                <a16:creationId xmlns:a16="http://schemas.microsoft.com/office/drawing/2014/main" id="{9E142F4D-0429-4297-914B-CF8BB72B5883}"/>
              </a:ext>
            </a:extLst>
          </p:cNvPr>
          <p:cNvGrpSpPr/>
          <p:nvPr/>
        </p:nvGrpSpPr>
        <p:grpSpPr>
          <a:xfrm>
            <a:off x="1759264" y="3903733"/>
            <a:ext cx="302298" cy="243173"/>
            <a:chOff x="1719162" y="4111028"/>
            <a:chExt cx="356015" cy="311668"/>
          </a:xfrm>
        </p:grpSpPr>
        <p:sp>
          <p:nvSpPr>
            <p:cNvPr id="73" name="Oval 23">
              <a:extLst>
                <a:ext uri="{FF2B5EF4-FFF2-40B4-BE49-F238E27FC236}">
                  <a16:creationId xmlns:a16="http://schemas.microsoft.com/office/drawing/2014/main" id="{9F84D2BA-86DC-4653-9198-567E44937A5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Zone de texte 32">
              <a:extLst>
                <a:ext uri="{FF2B5EF4-FFF2-40B4-BE49-F238E27FC236}">
                  <a16:creationId xmlns:a16="http://schemas.microsoft.com/office/drawing/2014/main" id="{7438F89D-898E-49DC-94B5-C241CC7A8B22}"/>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sp>
        <p:nvSpPr>
          <p:cNvPr id="76" name="Rectangle 75">
            <a:extLst>
              <a:ext uri="{FF2B5EF4-FFF2-40B4-BE49-F238E27FC236}">
                <a16:creationId xmlns:a16="http://schemas.microsoft.com/office/drawing/2014/main" id="{E6EB697A-45BF-460C-A9BB-BECDB3CA1EC1}"/>
              </a:ext>
            </a:extLst>
          </p:cNvPr>
          <p:cNvSpPr/>
          <p:nvPr/>
        </p:nvSpPr>
        <p:spPr>
          <a:xfrm>
            <a:off x="8133417" y="3645045"/>
            <a:ext cx="253875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Manœuvrer levier (9)</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5521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iterate type="lt">
                                    <p:tmPct val="10000"/>
                                  </p:iterate>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childTnLst>
                          </p:cTn>
                        </p:par>
                        <p:par>
                          <p:cTn id="11" fill="hold">
                            <p:stCondLst>
                              <p:cond delay="500"/>
                            </p:stCondLst>
                            <p:childTnLst>
                              <p:par>
                                <p:cTn id="12"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13" dur="2000" fill="hold"/>
                                        <p:tgtEl>
                                          <p:spTgt spid="123"/>
                                        </p:tgtEl>
                                      </p:cBhvr>
                                      <p:by x="150000" y="150000"/>
                                    </p:animScale>
                                  </p:childTnLst>
                                </p:cTn>
                              </p:par>
                              <p:par>
                                <p:cTn id="14" presetID="1" presetClass="exit" presetSubtype="0" fill="hold" grpId="2" nodeType="withEffect">
                                  <p:stCondLst>
                                    <p:cond delay="0"/>
                                  </p:stCondLst>
                                  <p:iterate type="lt">
                                    <p:tmAbs val="0"/>
                                  </p:iterate>
                                  <p:childTnLst>
                                    <p:set>
                                      <p:cBhvr>
                                        <p:cTn id="15" dur="1" fill="hold">
                                          <p:stCondLst>
                                            <p:cond delay="0"/>
                                          </p:stCondLst>
                                        </p:cTn>
                                        <p:tgtEl>
                                          <p:spTgt spid="123"/>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anim calcmode="lin" valueType="num">
                                      <p:cBhvr>
                                        <p:cTn id="19" dur="1000" fill="hold"/>
                                        <p:tgtEl>
                                          <p:spTgt spid="134"/>
                                        </p:tgtEl>
                                        <p:attrNameLst>
                                          <p:attrName>ppt_x</p:attrName>
                                        </p:attrNameLst>
                                      </p:cBhvr>
                                      <p:tavLst>
                                        <p:tav tm="0">
                                          <p:val>
                                            <p:strVal val="#ppt_x"/>
                                          </p:val>
                                        </p:tav>
                                        <p:tav tm="100000">
                                          <p:val>
                                            <p:strVal val="#ppt_x"/>
                                          </p:val>
                                        </p:tav>
                                      </p:tavLst>
                                    </p:anim>
                                    <p:anim calcmode="lin" valueType="num">
                                      <p:cBhvr>
                                        <p:cTn id="20" dur="1000" fill="hold"/>
                                        <p:tgtEl>
                                          <p:spTgt spid="13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34">
                                            <p:txEl>
                                              <p:pRg st="0" end="0"/>
                                            </p:txEl>
                                          </p:spTgt>
                                        </p:tgtEl>
                                        <p:attrNameLst>
                                          <p:attrName>style.visibility</p:attrName>
                                        </p:attrNameLst>
                                      </p:cBhvr>
                                      <p:to>
                                        <p:strVal val="visible"/>
                                      </p:to>
                                    </p:set>
                                    <p:animEffect transition="in" filter="wipe(left)">
                                      <p:cBhvr>
                                        <p:cTn id="24" dur="500"/>
                                        <p:tgtEl>
                                          <p:spTgt spid="134">
                                            <p:txEl>
                                              <p:pRg st="0" end="0"/>
                                            </p:txEl>
                                          </p:spTgt>
                                        </p:tgtEl>
                                      </p:cBhvr>
                                    </p:animEffect>
                                  </p:childTnLst>
                                </p:cTn>
                              </p:par>
                            </p:childTnLst>
                          </p:cTn>
                        </p:par>
                        <p:par>
                          <p:cTn id="25" fill="hold">
                            <p:stCondLst>
                              <p:cond delay="340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par>
                          <p:cTn id="29" fill="hold">
                            <p:stCondLst>
                              <p:cond delay="3900"/>
                            </p:stCondLst>
                            <p:childTnLst>
                              <p:par>
                                <p:cTn id="30"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31" dur="2000" fill="hold"/>
                                        <p:tgtEl>
                                          <p:spTgt spid="138"/>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10000"/>
                                  </p:iterate>
                                  <p:childTnLst>
                                    <p:set>
                                      <p:cBhvr>
                                        <p:cTn id="43" dur="1" fill="hold">
                                          <p:stCondLst>
                                            <p:cond delay="0"/>
                                          </p:stCondLst>
                                        </p:cTn>
                                        <p:tgtEl>
                                          <p:spTgt spid="140"/>
                                        </p:tgtEl>
                                        <p:attrNameLst>
                                          <p:attrName>style.visibility</p:attrName>
                                        </p:attrNameLst>
                                      </p:cBhvr>
                                      <p:to>
                                        <p:strVal val="visible"/>
                                      </p:to>
                                    </p:set>
                                    <p:animEffect transition="in" filter="wipe(left)">
                                      <p:cBhvr>
                                        <p:cTn id="44" dur="1000"/>
                                        <p:tgtEl>
                                          <p:spTgt spid="140"/>
                                        </p:tgtEl>
                                      </p:cBhvr>
                                    </p:animEffect>
                                  </p:childTnLst>
                                </p:cTn>
                              </p:par>
                              <p:par>
                                <p:cTn id="45" presetID="1" presetClass="exit" presetSubtype="0" fill="hold" grpId="2" nodeType="withEffect">
                                  <p:stCondLst>
                                    <p:cond delay="0"/>
                                  </p:stCondLst>
                                  <p:iterate type="lt">
                                    <p:tmAbs val="0"/>
                                  </p:iterate>
                                  <p:childTnLst>
                                    <p:set>
                                      <p:cBhvr>
                                        <p:cTn id="46" dur="1" fill="hold">
                                          <p:stCondLst>
                                            <p:cond delay="0"/>
                                          </p:stCondLst>
                                        </p:cTn>
                                        <p:tgtEl>
                                          <p:spTgt spid="1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lt">
                                    <p:tmPct val="10000"/>
                                  </p:iterate>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34" grpId="0" animBg="1"/>
      <p:bldP spid="138" grpId="0"/>
      <p:bldP spid="138" grpId="1"/>
      <p:bldP spid="138" grpId="2"/>
      <p:bldP spid="140" grpId="0"/>
      <p:bldP spid="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2CF6440-F06C-4B3C-940B-B6189335DFB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388" y="1682631"/>
            <a:ext cx="3047145" cy="4818008"/>
          </a:xfrm>
          <a:prstGeom prst="rect">
            <a:avLst/>
          </a:prstGeom>
        </p:spPr>
      </p:pic>
      <p:pic>
        <p:nvPicPr>
          <p:cNvPr id="4" name="Image 3">
            <a:extLst>
              <a:ext uri="{FF2B5EF4-FFF2-40B4-BE49-F238E27FC236}">
                <a16:creationId xmlns:a16="http://schemas.microsoft.com/office/drawing/2014/main" id="{113E2A3D-04FD-4897-93B8-F22988ABA0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094" y="1688952"/>
            <a:ext cx="2651760" cy="4807098"/>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2820644" y="140821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5"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pic>
        <p:nvPicPr>
          <p:cNvPr id="71" name="Image 70">
            <a:extLst>
              <a:ext uri="{FF2B5EF4-FFF2-40B4-BE49-F238E27FC236}">
                <a16:creationId xmlns:a16="http://schemas.microsoft.com/office/drawing/2014/main" id="{D1018475-7968-48EC-892B-284D0C9E481B}"/>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876489" y="4159579"/>
            <a:ext cx="101646" cy="320988"/>
          </a:xfrm>
          <a:prstGeom prst="rect">
            <a:avLst/>
          </a:prstGeom>
        </p:spPr>
      </p:pic>
      <p:sp>
        <p:nvSpPr>
          <p:cNvPr id="123" name="Rectangle 122">
            <a:extLst>
              <a:ext uri="{FF2B5EF4-FFF2-40B4-BE49-F238E27FC236}">
                <a16:creationId xmlns:a16="http://schemas.microsoft.com/office/drawing/2014/main" id="{1450190C-A504-49C0-BDEC-6A30ACB1BDB8}"/>
              </a:ext>
            </a:extLst>
          </p:cNvPr>
          <p:cNvSpPr/>
          <p:nvPr/>
        </p:nvSpPr>
        <p:spPr>
          <a:xfrm>
            <a:off x="5130143" y="573074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33" name="Tableau 3">
            <a:extLst>
              <a:ext uri="{FF2B5EF4-FFF2-40B4-BE49-F238E27FC236}">
                <a16:creationId xmlns:a16="http://schemas.microsoft.com/office/drawing/2014/main" id="{7552BCFF-F50F-4123-A896-0AEFFEFA7E72}"/>
              </a:ext>
            </a:extLst>
          </p:cNvPr>
          <p:cNvGraphicFramePr>
            <a:graphicFrameLocks noGrp="1"/>
          </p:cNvGraphicFramePr>
          <p:nvPr>
            <p:extLst>
              <p:ext uri="{D42A27DB-BD31-4B8C-83A1-F6EECF244321}">
                <p14:modId xmlns:p14="http://schemas.microsoft.com/office/powerpoint/2010/main" val="4183600408"/>
              </p:ext>
            </p:extLst>
          </p:nvPr>
        </p:nvGraphicFramePr>
        <p:xfrm>
          <a:off x="4068856" y="2378071"/>
          <a:ext cx="8129122"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96000">
                  <a:extLst>
                    <a:ext uri="{9D8B030D-6E8A-4147-A177-3AD203B41FA5}">
                      <a16:colId xmlns:a16="http://schemas.microsoft.com/office/drawing/2014/main" val="4273266125"/>
                    </a:ext>
                  </a:extLst>
                </a:gridCol>
                <a:gridCol w="396000">
                  <a:extLst>
                    <a:ext uri="{9D8B030D-6E8A-4147-A177-3AD203B41FA5}">
                      <a16:colId xmlns:a16="http://schemas.microsoft.com/office/drawing/2014/main" val="2633253746"/>
                    </a:ext>
                  </a:extLst>
                </a:gridCol>
                <a:gridCol w="396000">
                  <a:extLst>
                    <a:ext uri="{9D8B030D-6E8A-4147-A177-3AD203B41FA5}">
                      <a16:colId xmlns:a16="http://schemas.microsoft.com/office/drawing/2014/main" val="3797053213"/>
                    </a:ext>
                  </a:extLst>
                </a:gridCol>
                <a:gridCol w="396000">
                  <a:extLst>
                    <a:ext uri="{9D8B030D-6E8A-4147-A177-3AD203B41FA5}">
                      <a16:colId xmlns:a16="http://schemas.microsoft.com/office/drawing/2014/main" val="2848187019"/>
                    </a:ext>
                  </a:extLst>
                </a:gridCol>
                <a:gridCol w="504000">
                  <a:extLst>
                    <a:ext uri="{9D8B030D-6E8A-4147-A177-3AD203B41FA5}">
                      <a16:colId xmlns:a16="http://schemas.microsoft.com/office/drawing/2014/main" val="3095374213"/>
                    </a:ext>
                  </a:extLst>
                </a:gridCol>
                <a:gridCol w="1908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6</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7</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8</a:t>
                      </a:r>
                    </a:p>
                  </a:txBody>
                  <a:tcPr anchor="ctr">
                    <a:solidFill>
                      <a:srgbClr val="FF0000"/>
                    </a:solidFill>
                  </a:tcPr>
                </a:tc>
                <a:tc>
                  <a:txBody>
                    <a:bodyPr/>
                    <a:lstStyle/>
                    <a:p>
                      <a:pPr marL="0" algn="ctr" defTabSz="914400" rtl="0" eaLnBrk="1" latinLnBrk="0" hangingPunct="1"/>
                      <a:r>
                        <a:rPr lang="fr-FR" sz="2800" b="1" kern="1200" dirty="0">
                          <a:solidFill>
                            <a:schemeClr val="bg1"/>
                          </a:solidFill>
                          <a:latin typeface="+mn-lt"/>
                          <a:ea typeface="+mn-ea"/>
                          <a:cs typeface="+mn-cs"/>
                        </a:rPr>
                        <a:t>9</a:t>
                      </a:r>
                    </a:p>
                  </a:txBody>
                  <a:tcPr anchor="ctr">
                    <a:solidFill>
                      <a:schemeClr val="tx2">
                        <a:lumMod val="75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10</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X</a:t>
                      </a:r>
                      <a:endParaRPr lang="fr-FR" sz="1800"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9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8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extLst>
                  <a:ext uri="{0D108BD9-81ED-4DB2-BD59-A6C34878D82A}">
                    <a16:rowId xmlns:a16="http://schemas.microsoft.com/office/drawing/2014/main" val="3488450477"/>
                  </a:ext>
                </a:extLst>
              </a:tr>
            </a:tbl>
          </a:graphicData>
        </a:graphic>
      </p:graphicFrame>
      <p:sp>
        <p:nvSpPr>
          <p:cNvPr id="134" name="Bulle narrative : rectangle à coins arrondis 133">
            <a:extLst>
              <a:ext uri="{FF2B5EF4-FFF2-40B4-BE49-F238E27FC236}">
                <a16:creationId xmlns:a16="http://schemas.microsoft.com/office/drawing/2014/main" id="{590B1FFD-048A-4115-A3CF-DA7878906FDF}"/>
              </a:ext>
            </a:extLst>
          </p:cNvPr>
          <p:cNvSpPr/>
          <p:nvPr/>
        </p:nvSpPr>
        <p:spPr>
          <a:xfrm>
            <a:off x="6096000" y="1592262"/>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8</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sp>
        <p:nvSpPr>
          <p:cNvPr id="138" name="Rectangle 137">
            <a:extLst>
              <a:ext uri="{FF2B5EF4-FFF2-40B4-BE49-F238E27FC236}">
                <a16:creationId xmlns:a16="http://schemas.microsoft.com/office/drawing/2014/main" id="{F701009C-B286-4741-B625-0B8CCB9C220E}"/>
              </a:ext>
            </a:extLst>
          </p:cNvPr>
          <p:cNvSpPr/>
          <p:nvPr/>
        </p:nvSpPr>
        <p:spPr>
          <a:xfrm>
            <a:off x="5120126" y="4104860"/>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140" name="Rectangle 139">
            <a:extLst>
              <a:ext uri="{FF2B5EF4-FFF2-40B4-BE49-F238E27FC236}">
                <a16:creationId xmlns:a16="http://schemas.microsoft.com/office/drawing/2014/main" id="{95681981-E319-4DA1-9B8D-084490FA8A9C}"/>
              </a:ext>
            </a:extLst>
          </p:cNvPr>
          <p:cNvSpPr/>
          <p:nvPr/>
        </p:nvSpPr>
        <p:spPr>
          <a:xfrm>
            <a:off x="5031197" y="4126131"/>
            <a:ext cx="66795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10</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8" name="Groupe 7">
            <a:extLst>
              <a:ext uri="{FF2B5EF4-FFF2-40B4-BE49-F238E27FC236}">
                <a16:creationId xmlns:a16="http://schemas.microsoft.com/office/drawing/2014/main" id="{84046301-54AA-41F2-9567-1BEC48527776}"/>
              </a:ext>
            </a:extLst>
          </p:cNvPr>
          <p:cNvGrpSpPr/>
          <p:nvPr/>
        </p:nvGrpSpPr>
        <p:grpSpPr>
          <a:xfrm>
            <a:off x="1554583" y="4787654"/>
            <a:ext cx="550871" cy="269270"/>
            <a:chOff x="1554583" y="4787654"/>
            <a:chExt cx="550871" cy="269270"/>
          </a:xfrm>
        </p:grpSpPr>
        <p:sp>
          <p:nvSpPr>
            <p:cNvPr id="147" name="Ellipse 146">
              <a:extLst>
                <a:ext uri="{FF2B5EF4-FFF2-40B4-BE49-F238E27FC236}">
                  <a16:creationId xmlns:a16="http://schemas.microsoft.com/office/drawing/2014/main" id="{17207CDC-48F3-43AF-8FEE-5CC00D043ABB}"/>
                </a:ext>
              </a:extLst>
            </p:cNvPr>
            <p:cNvSpPr/>
            <p:nvPr/>
          </p:nvSpPr>
          <p:spPr>
            <a:xfrm>
              <a:off x="1554583" y="498492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8" name="Groupe 147">
              <a:extLst>
                <a:ext uri="{FF2B5EF4-FFF2-40B4-BE49-F238E27FC236}">
                  <a16:creationId xmlns:a16="http://schemas.microsoft.com/office/drawing/2014/main" id="{B16B41E6-5E14-452A-A546-68D5AE37D508}"/>
                </a:ext>
              </a:extLst>
            </p:cNvPr>
            <p:cNvGrpSpPr/>
            <p:nvPr/>
          </p:nvGrpSpPr>
          <p:grpSpPr>
            <a:xfrm>
              <a:off x="1803156" y="4787654"/>
              <a:ext cx="302298" cy="243173"/>
              <a:chOff x="1719162" y="4111028"/>
              <a:chExt cx="356015" cy="311668"/>
            </a:xfrm>
          </p:grpSpPr>
          <p:sp>
            <p:nvSpPr>
              <p:cNvPr id="149" name="Oval 23">
                <a:extLst>
                  <a:ext uri="{FF2B5EF4-FFF2-40B4-BE49-F238E27FC236}">
                    <a16:creationId xmlns:a16="http://schemas.microsoft.com/office/drawing/2014/main" id="{1A4A8717-9ACD-448E-90A5-A75D542AECF5}"/>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2">
                <a:extLst>
                  <a:ext uri="{FF2B5EF4-FFF2-40B4-BE49-F238E27FC236}">
                    <a16:creationId xmlns:a16="http://schemas.microsoft.com/office/drawing/2014/main" id="{13982C21-7FD0-493E-8FF4-A61B0EB3EB28}"/>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grpSp>
        <p:nvGrpSpPr>
          <p:cNvPr id="169" name="Groupe 168">
            <a:extLst>
              <a:ext uri="{FF2B5EF4-FFF2-40B4-BE49-F238E27FC236}">
                <a16:creationId xmlns:a16="http://schemas.microsoft.com/office/drawing/2014/main" id="{DCA95A86-6DE2-40C3-9778-C0E262DF6FDF}"/>
              </a:ext>
            </a:extLst>
          </p:cNvPr>
          <p:cNvGrpSpPr/>
          <p:nvPr/>
        </p:nvGrpSpPr>
        <p:grpSpPr>
          <a:xfrm>
            <a:off x="890702" y="4219625"/>
            <a:ext cx="876556" cy="762815"/>
            <a:chOff x="5904364" y="3927719"/>
            <a:chExt cx="876556" cy="762815"/>
          </a:xfrm>
        </p:grpSpPr>
        <p:grpSp>
          <p:nvGrpSpPr>
            <p:cNvPr id="170" name="Group 15">
              <a:extLst>
                <a:ext uri="{FF2B5EF4-FFF2-40B4-BE49-F238E27FC236}">
                  <a16:creationId xmlns:a16="http://schemas.microsoft.com/office/drawing/2014/main" id="{5A1A6F93-7ECA-46CD-91A1-D48F58661782}"/>
                </a:ext>
              </a:extLst>
            </p:cNvPr>
            <p:cNvGrpSpPr>
              <a:grpSpLocks/>
            </p:cNvGrpSpPr>
            <p:nvPr/>
          </p:nvGrpSpPr>
          <p:grpSpPr bwMode="auto">
            <a:xfrm rot="18476985">
              <a:off x="6032417" y="3942031"/>
              <a:ext cx="762815" cy="734191"/>
              <a:chOff x="3681" y="10304"/>
              <a:chExt cx="1429" cy="1355"/>
            </a:xfrm>
          </p:grpSpPr>
          <p:cxnSp>
            <p:nvCxnSpPr>
              <p:cNvPr id="175" name="Line 16">
                <a:extLst>
                  <a:ext uri="{FF2B5EF4-FFF2-40B4-BE49-F238E27FC236}">
                    <a16:creationId xmlns:a16="http://schemas.microsoft.com/office/drawing/2014/main" id="{63D26C13-471E-4487-9F82-F0EBEB2D90F0}"/>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76" name="Oval 17">
                <a:extLst>
                  <a:ext uri="{FF2B5EF4-FFF2-40B4-BE49-F238E27FC236}">
                    <a16:creationId xmlns:a16="http://schemas.microsoft.com/office/drawing/2014/main" id="{443B01F0-70DA-4627-A97A-ABF38499FFBE}"/>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Zone de texte 33">
              <a:extLst>
                <a:ext uri="{FF2B5EF4-FFF2-40B4-BE49-F238E27FC236}">
                  <a16:creationId xmlns:a16="http://schemas.microsoft.com/office/drawing/2014/main" id="{1525DA57-0AB5-4C9B-B83D-D6B28B1D7E03}"/>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69" name="Rectangle 68">
            <a:extLst>
              <a:ext uri="{FF2B5EF4-FFF2-40B4-BE49-F238E27FC236}">
                <a16:creationId xmlns:a16="http://schemas.microsoft.com/office/drawing/2014/main" id="{A97E27B4-EFDC-4B8B-9525-C67C34E8DAF7}"/>
              </a:ext>
            </a:extLst>
          </p:cNvPr>
          <p:cNvSpPr/>
          <p:nvPr/>
        </p:nvSpPr>
        <p:spPr>
          <a:xfrm>
            <a:off x="5130143" y="3017092"/>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3</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72" name="Groupe 71">
            <a:extLst>
              <a:ext uri="{FF2B5EF4-FFF2-40B4-BE49-F238E27FC236}">
                <a16:creationId xmlns:a16="http://schemas.microsoft.com/office/drawing/2014/main" id="{9E142F4D-0429-4297-914B-CF8BB72B5883}"/>
              </a:ext>
            </a:extLst>
          </p:cNvPr>
          <p:cNvGrpSpPr/>
          <p:nvPr/>
        </p:nvGrpSpPr>
        <p:grpSpPr>
          <a:xfrm>
            <a:off x="1759264" y="3903733"/>
            <a:ext cx="302298" cy="243173"/>
            <a:chOff x="1719162" y="4111028"/>
            <a:chExt cx="356015" cy="311668"/>
          </a:xfrm>
        </p:grpSpPr>
        <p:sp>
          <p:nvSpPr>
            <p:cNvPr id="73" name="Oval 23">
              <a:extLst>
                <a:ext uri="{FF2B5EF4-FFF2-40B4-BE49-F238E27FC236}">
                  <a16:creationId xmlns:a16="http://schemas.microsoft.com/office/drawing/2014/main" id="{9F84D2BA-86DC-4653-9198-567E44937A5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Zone de texte 32">
              <a:extLst>
                <a:ext uri="{FF2B5EF4-FFF2-40B4-BE49-F238E27FC236}">
                  <a16:creationId xmlns:a16="http://schemas.microsoft.com/office/drawing/2014/main" id="{7438F89D-898E-49DC-94B5-C241CC7A8B22}"/>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sp>
        <p:nvSpPr>
          <p:cNvPr id="75" name="Rectangle 74">
            <a:extLst>
              <a:ext uri="{FF2B5EF4-FFF2-40B4-BE49-F238E27FC236}">
                <a16:creationId xmlns:a16="http://schemas.microsoft.com/office/drawing/2014/main" id="{A4C37B5A-B8D2-4F56-A471-D0EDF74E2BCB}"/>
              </a:ext>
            </a:extLst>
          </p:cNvPr>
          <p:cNvSpPr/>
          <p:nvPr/>
        </p:nvSpPr>
        <p:spPr>
          <a:xfrm>
            <a:off x="5130143" y="35527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4</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76" name="Rectangle 75">
            <a:extLst>
              <a:ext uri="{FF2B5EF4-FFF2-40B4-BE49-F238E27FC236}">
                <a16:creationId xmlns:a16="http://schemas.microsoft.com/office/drawing/2014/main" id="{4D03B001-C2CD-4036-B0EC-85A624D883FC}"/>
              </a:ext>
            </a:extLst>
          </p:cNvPr>
          <p:cNvSpPr/>
          <p:nvPr/>
        </p:nvSpPr>
        <p:spPr>
          <a:xfrm>
            <a:off x="8133417" y="3645045"/>
            <a:ext cx="253875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Manœuvrer levier (9)</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7" name="Rectangle 76">
            <a:extLst>
              <a:ext uri="{FF2B5EF4-FFF2-40B4-BE49-F238E27FC236}">
                <a16:creationId xmlns:a16="http://schemas.microsoft.com/office/drawing/2014/main" id="{57C72CCB-3CAC-43C6-8528-90C0086DB45A}"/>
              </a:ext>
            </a:extLst>
          </p:cNvPr>
          <p:cNvSpPr/>
          <p:nvPr/>
        </p:nvSpPr>
        <p:spPr>
          <a:xfrm>
            <a:off x="8321084" y="4147825"/>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Serrer (9) sur l’étau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6" name="Image 85">
            <a:extLst>
              <a:ext uri="{FF2B5EF4-FFF2-40B4-BE49-F238E27FC236}">
                <a16:creationId xmlns:a16="http://schemas.microsoft.com/office/drawing/2014/main" id="{093F430E-612E-4878-AD64-03DAB136C368}"/>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a:ext>
            </a:extLst>
          </a:blip>
          <a:srcRect/>
          <a:stretch/>
        </p:blipFill>
        <p:spPr>
          <a:xfrm>
            <a:off x="9313100" y="4707403"/>
            <a:ext cx="2648634" cy="1464559"/>
          </a:xfrm>
          <a:prstGeom prst="rect">
            <a:avLst/>
          </a:prstGeom>
        </p:spPr>
      </p:pic>
      <p:sp>
        <p:nvSpPr>
          <p:cNvPr id="96" name="Rectangle 95">
            <a:extLst>
              <a:ext uri="{FF2B5EF4-FFF2-40B4-BE49-F238E27FC236}">
                <a16:creationId xmlns:a16="http://schemas.microsoft.com/office/drawing/2014/main" id="{AAE9756F-08F8-41A6-B508-701F88206C2F}"/>
              </a:ext>
            </a:extLst>
          </p:cNvPr>
          <p:cNvSpPr/>
          <p:nvPr/>
        </p:nvSpPr>
        <p:spPr>
          <a:xfrm>
            <a:off x="10710812" y="4206175"/>
            <a:ext cx="142779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Pince 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0" name="Groupe 9">
            <a:extLst>
              <a:ext uri="{FF2B5EF4-FFF2-40B4-BE49-F238E27FC236}">
                <a16:creationId xmlns:a16="http://schemas.microsoft.com/office/drawing/2014/main" id="{E385CC95-FB7F-4049-8380-C707B89CA1AD}"/>
              </a:ext>
            </a:extLst>
          </p:cNvPr>
          <p:cNvGrpSpPr/>
          <p:nvPr/>
        </p:nvGrpSpPr>
        <p:grpSpPr>
          <a:xfrm>
            <a:off x="7535491" y="3404101"/>
            <a:ext cx="1897381" cy="2648290"/>
            <a:chOff x="6926579" y="3087730"/>
            <a:chExt cx="2057401" cy="3113273"/>
          </a:xfrm>
        </p:grpSpPr>
        <p:pic>
          <p:nvPicPr>
            <p:cNvPr id="80" name="Image 79">
              <a:extLst>
                <a:ext uri="{FF2B5EF4-FFF2-40B4-BE49-F238E27FC236}">
                  <a16:creationId xmlns:a16="http://schemas.microsoft.com/office/drawing/2014/main" id="{6266F8E3-A3C8-49EB-B0EF-70B5BE2FFF49}"/>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258" b="100000" l="2952" r="97403"/>
                      </a14:imgEffect>
                      <a14:imgEffect>
                        <a14:sharpenSoften amount="50000"/>
                      </a14:imgEffect>
                    </a14:imgLayer>
                  </a14:imgProps>
                </a:ext>
                <a:ext uri="{28A0092B-C50C-407E-A947-70E740481C1C}">
                  <a14:useLocalDpi xmlns:a14="http://schemas.microsoft.com/office/drawing/2010/main"/>
                </a:ext>
              </a:extLst>
            </a:blip>
            <a:srcRect/>
            <a:stretch/>
          </p:blipFill>
          <p:spPr>
            <a:xfrm>
              <a:off x="6926579" y="4314159"/>
              <a:ext cx="2057401" cy="1886844"/>
            </a:xfrm>
            <a:prstGeom prst="rect">
              <a:avLst/>
            </a:prstGeom>
            <a:effectLst>
              <a:glow rad="101600">
                <a:schemeClr val="bg1">
                  <a:alpha val="40000"/>
                </a:schemeClr>
              </a:glow>
            </a:effectLst>
          </p:spPr>
        </p:pic>
        <p:pic>
          <p:nvPicPr>
            <p:cNvPr id="9" name="Image 8">
              <a:extLst>
                <a:ext uri="{FF2B5EF4-FFF2-40B4-BE49-F238E27FC236}">
                  <a16:creationId xmlns:a16="http://schemas.microsoft.com/office/drawing/2014/main" id="{9B3C6A6E-1DBA-46F8-818F-C9042D6B3537}"/>
                </a:ext>
              </a:extLst>
            </p:cNvPr>
            <p:cNvPicPr>
              <a:picLocks noChangeAspect="1"/>
            </p:cNvPicPr>
            <p:nvPr/>
          </p:nvPicPr>
          <p:blipFill>
            <a:blip r:embed="rId15" cstate="screen">
              <a:extLst>
                <a:ext uri="{BEBA8EAE-BF5A-486C-A8C5-ECC9F3942E4B}">
                  <a14:imgProps xmlns:a14="http://schemas.microsoft.com/office/drawing/2010/main">
                    <a14:imgLayer r:embed="rId16">
                      <a14:imgEffect>
                        <a14:backgroundRemoval t="3800" b="96600" l="9541" r="97527">
                          <a14:foregroundMark x1="9541" y1="67200" x2="10954" y2="71800"/>
                          <a14:foregroundMark x1="84099" y1="90200" x2="80565" y2="92400"/>
                          <a14:foregroundMark x1="89399" y1="95400" x2="77739" y2="96600"/>
                          <a14:foregroundMark x1="97527" y1="89400" x2="93286" y2="93000"/>
                          <a14:foregroundMark x1="22063" y1="72132" x2="34629" y2="72000"/>
                          <a14:foregroundMark x1="15548" y1="72200" x2="20129" y2="72152"/>
                          <a14:foregroundMark x1="30035" y1="3800" x2="30389" y2="10400"/>
                          <a14:backgroundMark x1="16254" y1="76200" x2="30035" y2="82800"/>
                          <a14:backgroundMark x1="18728" y1="77200" x2="43110" y2="82400"/>
                          <a14:backgroundMark x1="16608" y1="74000" x2="23675" y2="77000"/>
                        </a14:backgroundRemoval>
                      </a14:imgEffect>
                    </a14:imgLayer>
                  </a14:imgProps>
                </a:ext>
                <a:ext uri="{28A0092B-C50C-407E-A947-70E740481C1C}">
                  <a14:useLocalDpi xmlns:a14="http://schemas.microsoft.com/office/drawing/2010/main"/>
                </a:ext>
              </a:extLst>
            </a:blip>
            <a:stretch>
              <a:fillRect/>
            </a:stretch>
          </p:blipFill>
          <p:spPr>
            <a:xfrm rot="21304180">
              <a:off x="7316710" y="3087730"/>
              <a:ext cx="824256" cy="1893399"/>
            </a:xfrm>
            <a:prstGeom prst="rect">
              <a:avLst/>
            </a:prstGeom>
          </p:spPr>
        </p:pic>
      </p:grpSp>
    </p:spTree>
    <p:extLst>
      <p:ext uri="{BB962C8B-B14F-4D97-AF65-F5344CB8AC3E}">
        <p14:creationId xmlns:p14="http://schemas.microsoft.com/office/powerpoint/2010/main" val="11286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iterate type="lt">
                                    <p:tmPct val="10000"/>
                                  </p:iterate>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childTnLst>
                          </p:cTn>
                        </p:par>
                        <p:par>
                          <p:cTn id="11" fill="hold">
                            <p:stCondLst>
                              <p:cond delay="500"/>
                            </p:stCondLst>
                            <p:childTnLst>
                              <p:par>
                                <p:cTn id="12"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13" dur="2000" fill="hold"/>
                                        <p:tgtEl>
                                          <p:spTgt spid="123"/>
                                        </p:tgtEl>
                                      </p:cBhvr>
                                      <p:by x="150000" y="150000"/>
                                    </p:animScale>
                                  </p:childTnLst>
                                </p:cTn>
                              </p:par>
                              <p:par>
                                <p:cTn id="14" presetID="1" presetClass="exit" presetSubtype="0" fill="hold" grpId="2" nodeType="withEffect">
                                  <p:stCondLst>
                                    <p:cond delay="0"/>
                                  </p:stCondLst>
                                  <p:iterate type="lt">
                                    <p:tmAbs val="0"/>
                                  </p:iterate>
                                  <p:childTnLst>
                                    <p:set>
                                      <p:cBhvr>
                                        <p:cTn id="15" dur="1" fill="hold">
                                          <p:stCondLst>
                                            <p:cond delay="0"/>
                                          </p:stCondLst>
                                        </p:cTn>
                                        <p:tgtEl>
                                          <p:spTgt spid="123"/>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anim calcmode="lin" valueType="num">
                                      <p:cBhvr>
                                        <p:cTn id="19" dur="1000" fill="hold"/>
                                        <p:tgtEl>
                                          <p:spTgt spid="134"/>
                                        </p:tgtEl>
                                        <p:attrNameLst>
                                          <p:attrName>ppt_x</p:attrName>
                                        </p:attrNameLst>
                                      </p:cBhvr>
                                      <p:tavLst>
                                        <p:tav tm="0">
                                          <p:val>
                                            <p:strVal val="#ppt_x"/>
                                          </p:val>
                                        </p:tav>
                                        <p:tav tm="100000">
                                          <p:val>
                                            <p:strVal val="#ppt_x"/>
                                          </p:val>
                                        </p:tav>
                                      </p:tavLst>
                                    </p:anim>
                                    <p:anim calcmode="lin" valueType="num">
                                      <p:cBhvr>
                                        <p:cTn id="20" dur="1000" fill="hold"/>
                                        <p:tgtEl>
                                          <p:spTgt spid="13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34">
                                            <p:txEl>
                                              <p:pRg st="0" end="0"/>
                                            </p:txEl>
                                          </p:spTgt>
                                        </p:tgtEl>
                                        <p:attrNameLst>
                                          <p:attrName>style.visibility</p:attrName>
                                        </p:attrNameLst>
                                      </p:cBhvr>
                                      <p:to>
                                        <p:strVal val="visible"/>
                                      </p:to>
                                    </p:set>
                                    <p:animEffect transition="in" filter="wipe(left)">
                                      <p:cBhvr>
                                        <p:cTn id="24" dur="500"/>
                                        <p:tgtEl>
                                          <p:spTgt spid="134">
                                            <p:txEl>
                                              <p:pRg st="0" end="0"/>
                                            </p:txEl>
                                          </p:spTgt>
                                        </p:tgtEl>
                                      </p:cBhvr>
                                    </p:animEffect>
                                  </p:childTnLst>
                                </p:cTn>
                              </p:par>
                            </p:childTnLst>
                          </p:cTn>
                        </p:par>
                        <p:par>
                          <p:cTn id="25" fill="hold">
                            <p:stCondLst>
                              <p:cond delay="340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par>
                          <p:cTn id="29" fill="hold">
                            <p:stCondLst>
                              <p:cond delay="3900"/>
                            </p:stCondLst>
                            <p:childTnLst>
                              <p:par>
                                <p:cTn id="30"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31" dur="2000" fill="hold"/>
                                        <p:tgtEl>
                                          <p:spTgt spid="138"/>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95833E-6 -2.96296E-6 L 0.02161 -0.00069 " pathEditMode="relative" rAng="0" ptsTypes="AA">
                                      <p:cBhvr>
                                        <p:cTn id="35" dur="2000" fill="hold"/>
                                        <p:tgtEl>
                                          <p:spTgt spid="82"/>
                                        </p:tgtEl>
                                        <p:attrNameLst>
                                          <p:attrName>ppt_x</p:attrName>
                                          <p:attrName>ppt_y</p:attrName>
                                        </p:attrNameLst>
                                      </p:cBhvr>
                                      <p:rCtr x="1081" y="-46"/>
                                    </p:animMotion>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10000"/>
                                  </p:iterate>
                                  <p:childTnLst>
                                    <p:set>
                                      <p:cBhvr>
                                        <p:cTn id="43" dur="1" fill="hold">
                                          <p:stCondLst>
                                            <p:cond delay="0"/>
                                          </p:stCondLst>
                                        </p:cTn>
                                        <p:tgtEl>
                                          <p:spTgt spid="140"/>
                                        </p:tgtEl>
                                        <p:attrNameLst>
                                          <p:attrName>style.visibility</p:attrName>
                                        </p:attrNameLst>
                                      </p:cBhvr>
                                      <p:to>
                                        <p:strVal val="visible"/>
                                      </p:to>
                                    </p:set>
                                    <p:animEffect transition="in" filter="wipe(left)">
                                      <p:cBhvr>
                                        <p:cTn id="44" dur="1000"/>
                                        <p:tgtEl>
                                          <p:spTgt spid="140"/>
                                        </p:tgtEl>
                                      </p:cBhvr>
                                    </p:animEffect>
                                  </p:childTnLst>
                                </p:cTn>
                              </p:par>
                              <p:par>
                                <p:cTn id="45" presetID="1" presetClass="exit" presetSubtype="0" fill="hold" grpId="2" nodeType="withEffect">
                                  <p:stCondLst>
                                    <p:cond delay="0"/>
                                  </p:stCondLst>
                                  <p:iterate type="lt">
                                    <p:tmAbs val="0"/>
                                  </p:iterate>
                                  <p:childTnLst>
                                    <p:set>
                                      <p:cBhvr>
                                        <p:cTn id="46" dur="1" fill="hold">
                                          <p:stCondLst>
                                            <p:cond delay="0"/>
                                          </p:stCondLst>
                                        </p:cTn>
                                        <p:tgtEl>
                                          <p:spTgt spid="1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lt">
                                    <p:tmPct val="10000"/>
                                  </p:iterate>
                                  <p:childTnLst>
                                    <p:set>
                                      <p:cBhvr>
                                        <p:cTn id="50" dur="1" fill="hold">
                                          <p:stCondLst>
                                            <p:cond delay="0"/>
                                          </p:stCondLst>
                                        </p:cTn>
                                        <p:tgtEl>
                                          <p:spTgt spid="77"/>
                                        </p:tgtEl>
                                        <p:attrNameLst>
                                          <p:attrName>style.visibility</p:attrName>
                                        </p:attrNameLst>
                                      </p:cBhvr>
                                      <p:to>
                                        <p:strVal val="visible"/>
                                      </p:to>
                                    </p:set>
                                    <p:animEffect transition="in" filter="wipe(left)">
                                      <p:cBhvr>
                                        <p:cTn id="51" dur="500"/>
                                        <p:tgtEl>
                                          <p:spTgt spid="77"/>
                                        </p:tgtEl>
                                      </p:cBhvr>
                                    </p:animEffect>
                                  </p:childTnLst>
                                </p:cTn>
                              </p:par>
                            </p:childTnLst>
                          </p:cTn>
                        </p:par>
                        <p:par>
                          <p:cTn id="52" fill="hold">
                            <p:stCondLst>
                              <p:cond delay="135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nodeType="clickEffect">
                                  <p:stCondLst>
                                    <p:cond delay="0"/>
                                  </p:stCondLst>
                                  <p:childTnLst>
                                    <p:anim calcmode="lin" valueType="num">
                                      <p:cBhvr>
                                        <p:cTn id="61" dur="500"/>
                                        <p:tgtEl>
                                          <p:spTgt spid="10"/>
                                        </p:tgtEl>
                                        <p:attrNameLst>
                                          <p:attrName>ppt_w</p:attrName>
                                        </p:attrNameLst>
                                      </p:cBhvr>
                                      <p:tavLst>
                                        <p:tav tm="0">
                                          <p:val>
                                            <p:strVal val="ppt_w"/>
                                          </p:val>
                                        </p:tav>
                                        <p:tav tm="100000">
                                          <p:val>
                                            <p:fltVal val="0"/>
                                          </p:val>
                                        </p:tav>
                                      </p:tavLst>
                                    </p:anim>
                                    <p:anim calcmode="lin" valueType="num">
                                      <p:cBhvr>
                                        <p:cTn id="62" dur="500"/>
                                        <p:tgtEl>
                                          <p:spTgt spid="10"/>
                                        </p:tgtEl>
                                        <p:attrNameLst>
                                          <p:attrName>ppt_h</p:attrName>
                                        </p:attrNameLst>
                                      </p:cBhvr>
                                      <p:tavLst>
                                        <p:tav tm="0">
                                          <p:val>
                                            <p:strVal val="ppt_h"/>
                                          </p:val>
                                        </p:tav>
                                        <p:tav tm="100000">
                                          <p:val>
                                            <p:fltVal val="0"/>
                                          </p:val>
                                        </p:tav>
                                      </p:tavLst>
                                    </p:anim>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500"/>
                            </p:stCondLst>
                            <p:childTnLst>
                              <p:par>
                                <p:cTn id="66" presetID="53" presetClass="entr" presetSubtype="16"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Effect transition="in" filter="fade">
                                      <p:cBhvr>
                                        <p:cTn id="70" dur="500"/>
                                        <p:tgtEl>
                                          <p:spTgt spid="8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lt">
                                    <p:tmPct val="10000"/>
                                  </p:iterate>
                                  <p:childTnLst>
                                    <p:set>
                                      <p:cBhvr>
                                        <p:cTn id="74" dur="1" fill="hold">
                                          <p:stCondLst>
                                            <p:cond delay="0"/>
                                          </p:stCondLst>
                                        </p:cTn>
                                        <p:tgtEl>
                                          <p:spTgt spid="96"/>
                                        </p:tgtEl>
                                        <p:attrNameLst>
                                          <p:attrName>style.visibility</p:attrName>
                                        </p:attrNameLst>
                                      </p:cBhvr>
                                      <p:to>
                                        <p:strVal val="visible"/>
                                      </p:to>
                                    </p:set>
                                    <p:animEffect transition="in" filter="wipe(left)">
                                      <p:cBhvr>
                                        <p:cTn id="75" dur="500"/>
                                        <p:tgtEl>
                                          <p:spTgt spid="9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86"/>
                                        </p:tgtEl>
                                        <p:attrNameLst>
                                          <p:attrName>ppt_w</p:attrName>
                                        </p:attrNameLst>
                                      </p:cBhvr>
                                      <p:tavLst>
                                        <p:tav tm="0">
                                          <p:val>
                                            <p:strVal val="ppt_w"/>
                                          </p:val>
                                        </p:tav>
                                        <p:tav tm="100000">
                                          <p:val>
                                            <p:fltVal val="0"/>
                                          </p:val>
                                        </p:tav>
                                      </p:tavLst>
                                    </p:anim>
                                    <p:anim calcmode="lin" valueType="num">
                                      <p:cBhvr>
                                        <p:cTn id="80" dur="500"/>
                                        <p:tgtEl>
                                          <p:spTgt spid="86"/>
                                        </p:tgtEl>
                                        <p:attrNameLst>
                                          <p:attrName>ppt_h</p:attrName>
                                        </p:attrNameLst>
                                      </p:cBhvr>
                                      <p:tavLst>
                                        <p:tav tm="0">
                                          <p:val>
                                            <p:strVal val="ppt_h"/>
                                          </p:val>
                                        </p:tav>
                                        <p:tav tm="100000">
                                          <p:val>
                                            <p:fltVal val="0"/>
                                          </p:val>
                                        </p:tav>
                                      </p:tavLst>
                                    </p:anim>
                                    <p:animEffect transition="out" filter="fade">
                                      <p:cBhvr>
                                        <p:cTn id="81" dur="500"/>
                                        <p:tgtEl>
                                          <p:spTgt spid="86"/>
                                        </p:tgtEl>
                                      </p:cBhvr>
                                    </p:animEffect>
                                    <p:set>
                                      <p:cBhvr>
                                        <p:cTn id="82"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34" grpId="0" animBg="1"/>
      <p:bldP spid="138" grpId="0"/>
      <p:bldP spid="138" grpId="1"/>
      <p:bldP spid="138" grpId="2"/>
      <p:bldP spid="140" grpId="0"/>
      <p:bldP spid="77" grpId="0"/>
      <p:bldP spid="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1007B139-A503-4169-A560-0B401B434DCA}"/>
              </a:ext>
            </a:extLst>
          </p:cNvPr>
          <p:cNvGrpSpPr/>
          <p:nvPr/>
        </p:nvGrpSpPr>
        <p:grpSpPr>
          <a:xfrm>
            <a:off x="836273" y="1893182"/>
            <a:ext cx="2458414" cy="385990"/>
            <a:chOff x="836273" y="1893182"/>
            <a:chExt cx="2458414" cy="385990"/>
          </a:xfrm>
        </p:grpSpPr>
        <p:pic>
          <p:nvPicPr>
            <p:cNvPr id="77" name="Image 76">
              <a:extLst>
                <a:ext uri="{FF2B5EF4-FFF2-40B4-BE49-F238E27FC236}">
                  <a16:creationId xmlns:a16="http://schemas.microsoft.com/office/drawing/2014/main" id="{60636467-1AEB-40C8-8A78-1AEE0EA477F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992388" y="1914281"/>
              <a:ext cx="302299" cy="364891"/>
            </a:xfrm>
            <a:prstGeom prst="rect">
              <a:avLst/>
            </a:prstGeom>
          </p:spPr>
        </p:pic>
        <p:pic>
          <p:nvPicPr>
            <p:cNvPr id="79" name="Image 78">
              <a:extLst>
                <a:ext uri="{FF2B5EF4-FFF2-40B4-BE49-F238E27FC236}">
                  <a16:creationId xmlns:a16="http://schemas.microsoft.com/office/drawing/2014/main" id="{2C7D7564-90D3-4A6E-89C9-884A686FBD8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836273" y="1893182"/>
              <a:ext cx="302299" cy="364891"/>
            </a:xfrm>
            <a:prstGeom prst="rect">
              <a:avLst/>
            </a:prstGeom>
          </p:spPr>
        </p:pic>
      </p:grpSp>
      <p:pic>
        <p:nvPicPr>
          <p:cNvPr id="7" name="Image 6">
            <a:extLst>
              <a:ext uri="{FF2B5EF4-FFF2-40B4-BE49-F238E27FC236}">
                <a16:creationId xmlns:a16="http://schemas.microsoft.com/office/drawing/2014/main" id="{CB408D89-F0B5-4512-87A3-7F78609A0F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841" y="1474839"/>
            <a:ext cx="3052709" cy="4999703"/>
          </a:xfrm>
          <a:prstGeom prst="rect">
            <a:avLst/>
          </a:prstGeom>
        </p:spPr>
      </p:pic>
      <p:pic>
        <p:nvPicPr>
          <p:cNvPr id="5" name="Image 4">
            <a:extLst>
              <a:ext uri="{FF2B5EF4-FFF2-40B4-BE49-F238E27FC236}">
                <a16:creationId xmlns:a16="http://schemas.microsoft.com/office/drawing/2014/main" id="{F2CF6440-F06C-4B3C-940B-B6189335DFB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8388" y="1668044"/>
            <a:ext cx="3047145" cy="4832595"/>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3084146" y="140870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189812" y="1423959"/>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7"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8F5B18B1-3163-4771-AC7D-3606FB360740}"/>
              </a:ext>
            </a:extLst>
          </p:cNvPr>
          <p:cNvSpPr/>
          <p:nvPr/>
        </p:nvSpPr>
        <p:spPr>
          <a:xfrm>
            <a:off x="247278" y="868953"/>
            <a:ext cx="8090810" cy="461665"/>
          </a:xfrm>
          <a:prstGeom prst="rect">
            <a:avLst/>
          </a:prstGeom>
        </p:spPr>
        <p:txBody>
          <a:bodyPr wrap="square">
            <a:spAutoFit/>
          </a:bodyPr>
          <a:lstStyle/>
          <a:p>
            <a:pPr lvl="0">
              <a:defRPr/>
            </a:pPr>
            <a:r>
              <a:rPr lang="fr-FR" sz="2400" dirty="0">
                <a:solidFill>
                  <a:prstClr val="black"/>
                </a:solidFill>
              </a:rPr>
              <a:t>2- Compléter le graphe de Démontage du mécanisme: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pic>
        <p:nvPicPr>
          <p:cNvPr id="71" name="Image 70">
            <a:extLst>
              <a:ext uri="{FF2B5EF4-FFF2-40B4-BE49-F238E27FC236}">
                <a16:creationId xmlns:a16="http://schemas.microsoft.com/office/drawing/2014/main" id="{D1018475-7968-48EC-892B-284D0C9E481B}"/>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876489" y="4159579"/>
            <a:ext cx="101646" cy="320988"/>
          </a:xfrm>
          <a:prstGeom prst="rect">
            <a:avLst/>
          </a:prstGeom>
        </p:spPr>
      </p:pic>
      <p:sp>
        <p:nvSpPr>
          <p:cNvPr id="123" name="Rectangle 122">
            <a:extLst>
              <a:ext uri="{FF2B5EF4-FFF2-40B4-BE49-F238E27FC236}">
                <a16:creationId xmlns:a16="http://schemas.microsoft.com/office/drawing/2014/main" id="{1450190C-A504-49C0-BDEC-6A30ACB1BDB8}"/>
              </a:ext>
            </a:extLst>
          </p:cNvPr>
          <p:cNvSpPr/>
          <p:nvPr/>
        </p:nvSpPr>
        <p:spPr>
          <a:xfrm>
            <a:off x="5130143" y="573074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33" name="Tableau 3">
            <a:extLst>
              <a:ext uri="{FF2B5EF4-FFF2-40B4-BE49-F238E27FC236}">
                <a16:creationId xmlns:a16="http://schemas.microsoft.com/office/drawing/2014/main" id="{7552BCFF-F50F-4123-A896-0AEFFEFA7E72}"/>
              </a:ext>
            </a:extLst>
          </p:cNvPr>
          <p:cNvGraphicFramePr>
            <a:graphicFrameLocks noGrp="1"/>
          </p:cNvGraphicFramePr>
          <p:nvPr>
            <p:extLst>
              <p:ext uri="{D42A27DB-BD31-4B8C-83A1-F6EECF244321}">
                <p14:modId xmlns:p14="http://schemas.microsoft.com/office/powerpoint/2010/main" val="1506645101"/>
              </p:ext>
            </p:extLst>
          </p:nvPr>
        </p:nvGraphicFramePr>
        <p:xfrm>
          <a:off x="4068856" y="2378071"/>
          <a:ext cx="8129122"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96000">
                  <a:extLst>
                    <a:ext uri="{9D8B030D-6E8A-4147-A177-3AD203B41FA5}">
                      <a16:colId xmlns:a16="http://schemas.microsoft.com/office/drawing/2014/main" val="4273266125"/>
                    </a:ext>
                  </a:extLst>
                </a:gridCol>
                <a:gridCol w="396000">
                  <a:extLst>
                    <a:ext uri="{9D8B030D-6E8A-4147-A177-3AD203B41FA5}">
                      <a16:colId xmlns:a16="http://schemas.microsoft.com/office/drawing/2014/main" val="2633253746"/>
                    </a:ext>
                  </a:extLst>
                </a:gridCol>
                <a:gridCol w="396000">
                  <a:extLst>
                    <a:ext uri="{9D8B030D-6E8A-4147-A177-3AD203B41FA5}">
                      <a16:colId xmlns:a16="http://schemas.microsoft.com/office/drawing/2014/main" val="3797053213"/>
                    </a:ext>
                  </a:extLst>
                </a:gridCol>
                <a:gridCol w="396000">
                  <a:extLst>
                    <a:ext uri="{9D8B030D-6E8A-4147-A177-3AD203B41FA5}">
                      <a16:colId xmlns:a16="http://schemas.microsoft.com/office/drawing/2014/main" val="2848187019"/>
                    </a:ext>
                  </a:extLst>
                </a:gridCol>
                <a:gridCol w="504000">
                  <a:extLst>
                    <a:ext uri="{9D8B030D-6E8A-4147-A177-3AD203B41FA5}">
                      <a16:colId xmlns:a16="http://schemas.microsoft.com/office/drawing/2014/main" val="3095374213"/>
                    </a:ext>
                  </a:extLst>
                </a:gridCol>
                <a:gridCol w="1908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6</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7</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8</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9</a:t>
                      </a:r>
                    </a:p>
                  </a:txBody>
                  <a:tcPr anchor="ctr">
                    <a:solidFill>
                      <a:srgbClr val="FF0000"/>
                    </a:solidFill>
                  </a:tcPr>
                </a:tc>
                <a:tc>
                  <a:txBody>
                    <a:bodyPr/>
                    <a:lstStyle/>
                    <a:p>
                      <a:pPr marL="0" algn="ctr" defTabSz="914400" rtl="0" eaLnBrk="1" latinLnBrk="0" hangingPunct="1"/>
                      <a:r>
                        <a:rPr lang="fr-FR" sz="2400" b="1" kern="1200" dirty="0">
                          <a:solidFill>
                            <a:schemeClr val="bg1"/>
                          </a:solidFill>
                          <a:latin typeface="+mn-lt"/>
                          <a:ea typeface="+mn-ea"/>
                          <a:cs typeface="+mn-cs"/>
                        </a:rPr>
                        <a:t>10</a:t>
                      </a:r>
                    </a:p>
                  </a:txBody>
                  <a:tcPr anchor="ctr">
                    <a:solidFill>
                      <a:schemeClr val="accent1">
                        <a:lumMod val="50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X</a:t>
                      </a:r>
                      <a:endParaRPr lang="fr-FR" sz="1800"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8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extLst>
                  <a:ext uri="{0D108BD9-81ED-4DB2-BD59-A6C34878D82A}">
                    <a16:rowId xmlns:a16="http://schemas.microsoft.com/office/drawing/2014/main" val="3488450477"/>
                  </a:ext>
                </a:extLst>
              </a:tr>
            </a:tbl>
          </a:graphicData>
        </a:graphic>
      </p:graphicFrame>
      <p:sp>
        <p:nvSpPr>
          <p:cNvPr id="134" name="Bulle narrative : rectangle à coins arrondis 133">
            <a:extLst>
              <a:ext uri="{FF2B5EF4-FFF2-40B4-BE49-F238E27FC236}">
                <a16:creationId xmlns:a16="http://schemas.microsoft.com/office/drawing/2014/main" id="{590B1FFD-048A-4115-A3CF-DA7878906FDF}"/>
              </a:ext>
            </a:extLst>
          </p:cNvPr>
          <p:cNvSpPr/>
          <p:nvPr/>
        </p:nvSpPr>
        <p:spPr>
          <a:xfrm>
            <a:off x="6464945" y="1608498"/>
            <a:ext cx="1873143"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9</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sp>
        <p:nvSpPr>
          <p:cNvPr id="138" name="Rectangle 137">
            <a:extLst>
              <a:ext uri="{FF2B5EF4-FFF2-40B4-BE49-F238E27FC236}">
                <a16:creationId xmlns:a16="http://schemas.microsoft.com/office/drawing/2014/main" id="{F701009C-B286-4741-B625-0B8CCB9C220E}"/>
              </a:ext>
            </a:extLst>
          </p:cNvPr>
          <p:cNvSpPr/>
          <p:nvPr/>
        </p:nvSpPr>
        <p:spPr>
          <a:xfrm>
            <a:off x="5107734" y="4628842"/>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140" name="Rectangle 139">
            <a:extLst>
              <a:ext uri="{FF2B5EF4-FFF2-40B4-BE49-F238E27FC236}">
                <a16:creationId xmlns:a16="http://schemas.microsoft.com/office/drawing/2014/main" id="{95681981-E319-4DA1-9B8D-084490FA8A9C}"/>
              </a:ext>
            </a:extLst>
          </p:cNvPr>
          <p:cNvSpPr/>
          <p:nvPr/>
        </p:nvSpPr>
        <p:spPr>
          <a:xfrm>
            <a:off x="5129124" y="4659619"/>
            <a:ext cx="45148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9</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8" name="Groupe 7">
            <a:extLst>
              <a:ext uri="{FF2B5EF4-FFF2-40B4-BE49-F238E27FC236}">
                <a16:creationId xmlns:a16="http://schemas.microsoft.com/office/drawing/2014/main" id="{84046301-54AA-41F2-9567-1BEC48527776}"/>
              </a:ext>
            </a:extLst>
          </p:cNvPr>
          <p:cNvGrpSpPr/>
          <p:nvPr/>
        </p:nvGrpSpPr>
        <p:grpSpPr>
          <a:xfrm>
            <a:off x="1554583" y="4787654"/>
            <a:ext cx="550871" cy="269270"/>
            <a:chOff x="1554583" y="4787654"/>
            <a:chExt cx="550871" cy="269270"/>
          </a:xfrm>
        </p:grpSpPr>
        <p:sp>
          <p:nvSpPr>
            <p:cNvPr id="147" name="Ellipse 146">
              <a:extLst>
                <a:ext uri="{FF2B5EF4-FFF2-40B4-BE49-F238E27FC236}">
                  <a16:creationId xmlns:a16="http://schemas.microsoft.com/office/drawing/2014/main" id="{17207CDC-48F3-43AF-8FEE-5CC00D043ABB}"/>
                </a:ext>
              </a:extLst>
            </p:cNvPr>
            <p:cNvSpPr/>
            <p:nvPr/>
          </p:nvSpPr>
          <p:spPr>
            <a:xfrm>
              <a:off x="1554583" y="498492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8" name="Groupe 147">
              <a:extLst>
                <a:ext uri="{FF2B5EF4-FFF2-40B4-BE49-F238E27FC236}">
                  <a16:creationId xmlns:a16="http://schemas.microsoft.com/office/drawing/2014/main" id="{B16B41E6-5E14-452A-A546-68D5AE37D508}"/>
                </a:ext>
              </a:extLst>
            </p:cNvPr>
            <p:cNvGrpSpPr/>
            <p:nvPr/>
          </p:nvGrpSpPr>
          <p:grpSpPr>
            <a:xfrm>
              <a:off x="1803156" y="4787654"/>
              <a:ext cx="302298" cy="243173"/>
              <a:chOff x="1719162" y="4111028"/>
              <a:chExt cx="356015" cy="311668"/>
            </a:xfrm>
          </p:grpSpPr>
          <p:sp>
            <p:nvSpPr>
              <p:cNvPr id="149" name="Oval 23">
                <a:extLst>
                  <a:ext uri="{FF2B5EF4-FFF2-40B4-BE49-F238E27FC236}">
                    <a16:creationId xmlns:a16="http://schemas.microsoft.com/office/drawing/2014/main" id="{1A4A8717-9ACD-448E-90A5-A75D542AECF5}"/>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2">
                <a:extLst>
                  <a:ext uri="{FF2B5EF4-FFF2-40B4-BE49-F238E27FC236}">
                    <a16:creationId xmlns:a16="http://schemas.microsoft.com/office/drawing/2014/main" id="{13982C21-7FD0-493E-8FF4-A61B0EB3EB28}"/>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grpSp>
        <p:nvGrpSpPr>
          <p:cNvPr id="169" name="Groupe 168">
            <a:extLst>
              <a:ext uri="{FF2B5EF4-FFF2-40B4-BE49-F238E27FC236}">
                <a16:creationId xmlns:a16="http://schemas.microsoft.com/office/drawing/2014/main" id="{DCA95A86-6DE2-40C3-9778-C0E262DF6FDF}"/>
              </a:ext>
            </a:extLst>
          </p:cNvPr>
          <p:cNvGrpSpPr/>
          <p:nvPr/>
        </p:nvGrpSpPr>
        <p:grpSpPr>
          <a:xfrm>
            <a:off x="890702" y="4219625"/>
            <a:ext cx="876556" cy="762815"/>
            <a:chOff x="5904364" y="3927719"/>
            <a:chExt cx="876556" cy="762815"/>
          </a:xfrm>
        </p:grpSpPr>
        <p:grpSp>
          <p:nvGrpSpPr>
            <p:cNvPr id="170" name="Group 15">
              <a:extLst>
                <a:ext uri="{FF2B5EF4-FFF2-40B4-BE49-F238E27FC236}">
                  <a16:creationId xmlns:a16="http://schemas.microsoft.com/office/drawing/2014/main" id="{5A1A6F93-7ECA-46CD-91A1-D48F58661782}"/>
                </a:ext>
              </a:extLst>
            </p:cNvPr>
            <p:cNvGrpSpPr>
              <a:grpSpLocks/>
            </p:cNvGrpSpPr>
            <p:nvPr/>
          </p:nvGrpSpPr>
          <p:grpSpPr bwMode="auto">
            <a:xfrm rot="18476985">
              <a:off x="6032417" y="3942031"/>
              <a:ext cx="762815" cy="734191"/>
              <a:chOff x="3681" y="10304"/>
              <a:chExt cx="1429" cy="1355"/>
            </a:xfrm>
          </p:grpSpPr>
          <p:cxnSp>
            <p:nvCxnSpPr>
              <p:cNvPr id="175" name="Line 16">
                <a:extLst>
                  <a:ext uri="{FF2B5EF4-FFF2-40B4-BE49-F238E27FC236}">
                    <a16:creationId xmlns:a16="http://schemas.microsoft.com/office/drawing/2014/main" id="{63D26C13-471E-4487-9F82-F0EBEB2D90F0}"/>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76" name="Oval 17">
                <a:extLst>
                  <a:ext uri="{FF2B5EF4-FFF2-40B4-BE49-F238E27FC236}">
                    <a16:creationId xmlns:a16="http://schemas.microsoft.com/office/drawing/2014/main" id="{443B01F0-70DA-4627-A97A-ABF38499FFBE}"/>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Zone de texte 33">
              <a:extLst>
                <a:ext uri="{FF2B5EF4-FFF2-40B4-BE49-F238E27FC236}">
                  <a16:creationId xmlns:a16="http://schemas.microsoft.com/office/drawing/2014/main" id="{1525DA57-0AB5-4C9B-B83D-D6B28B1D7E03}"/>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69" name="Rectangle 68">
            <a:extLst>
              <a:ext uri="{FF2B5EF4-FFF2-40B4-BE49-F238E27FC236}">
                <a16:creationId xmlns:a16="http://schemas.microsoft.com/office/drawing/2014/main" id="{A97E27B4-EFDC-4B8B-9525-C67C34E8DAF7}"/>
              </a:ext>
            </a:extLst>
          </p:cNvPr>
          <p:cNvSpPr/>
          <p:nvPr/>
        </p:nvSpPr>
        <p:spPr>
          <a:xfrm>
            <a:off x="5130143" y="3017092"/>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3</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72" name="Groupe 71">
            <a:extLst>
              <a:ext uri="{FF2B5EF4-FFF2-40B4-BE49-F238E27FC236}">
                <a16:creationId xmlns:a16="http://schemas.microsoft.com/office/drawing/2014/main" id="{9E142F4D-0429-4297-914B-CF8BB72B5883}"/>
              </a:ext>
            </a:extLst>
          </p:cNvPr>
          <p:cNvGrpSpPr/>
          <p:nvPr/>
        </p:nvGrpSpPr>
        <p:grpSpPr>
          <a:xfrm>
            <a:off x="1759264" y="3903733"/>
            <a:ext cx="302298" cy="243173"/>
            <a:chOff x="1719162" y="4111028"/>
            <a:chExt cx="356015" cy="311668"/>
          </a:xfrm>
        </p:grpSpPr>
        <p:sp>
          <p:nvSpPr>
            <p:cNvPr id="73" name="Oval 23">
              <a:extLst>
                <a:ext uri="{FF2B5EF4-FFF2-40B4-BE49-F238E27FC236}">
                  <a16:creationId xmlns:a16="http://schemas.microsoft.com/office/drawing/2014/main" id="{9F84D2BA-86DC-4653-9198-567E44937A5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Zone de texte 32">
              <a:extLst>
                <a:ext uri="{FF2B5EF4-FFF2-40B4-BE49-F238E27FC236}">
                  <a16:creationId xmlns:a16="http://schemas.microsoft.com/office/drawing/2014/main" id="{7438F89D-898E-49DC-94B5-C241CC7A8B22}"/>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sp>
        <p:nvSpPr>
          <p:cNvPr id="75" name="Rectangle 74">
            <a:extLst>
              <a:ext uri="{FF2B5EF4-FFF2-40B4-BE49-F238E27FC236}">
                <a16:creationId xmlns:a16="http://schemas.microsoft.com/office/drawing/2014/main" id="{A4C37B5A-B8D2-4F56-A471-D0EDF74E2BCB}"/>
              </a:ext>
            </a:extLst>
          </p:cNvPr>
          <p:cNvSpPr/>
          <p:nvPr/>
        </p:nvSpPr>
        <p:spPr>
          <a:xfrm>
            <a:off x="5130143" y="35527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4</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7" name="Rectangle 66">
            <a:extLst>
              <a:ext uri="{FF2B5EF4-FFF2-40B4-BE49-F238E27FC236}">
                <a16:creationId xmlns:a16="http://schemas.microsoft.com/office/drawing/2014/main" id="{FAFF00D0-F353-47C7-A316-701325CA737B}"/>
              </a:ext>
            </a:extLst>
          </p:cNvPr>
          <p:cNvSpPr/>
          <p:nvPr/>
        </p:nvSpPr>
        <p:spPr>
          <a:xfrm>
            <a:off x="5031197" y="4126131"/>
            <a:ext cx="66795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10</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8" name="Rectangle 67">
            <a:extLst>
              <a:ext uri="{FF2B5EF4-FFF2-40B4-BE49-F238E27FC236}">
                <a16:creationId xmlns:a16="http://schemas.microsoft.com/office/drawing/2014/main" id="{E17A3ACD-E8A5-42DA-BD86-9A878BDE7353}"/>
              </a:ext>
            </a:extLst>
          </p:cNvPr>
          <p:cNvSpPr/>
          <p:nvPr/>
        </p:nvSpPr>
        <p:spPr>
          <a:xfrm>
            <a:off x="8133417" y="3645045"/>
            <a:ext cx="253875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Manœuvrer levier (9)</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0" name="Rectangle 69">
            <a:extLst>
              <a:ext uri="{FF2B5EF4-FFF2-40B4-BE49-F238E27FC236}">
                <a16:creationId xmlns:a16="http://schemas.microsoft.com/office/drawing/2014/main" id="{48E5DE8C-7E38-435E-88A6-31E04C99113A}"/>
              </a:ext>
            </a:extLst>
          </p:cNvPr>
          <p:cNvSpPr/>
          <p:nvPr/>
        </p:nvSpPr>
        <p:spPr>
          <a:xfrm>
            <a:off x="8321084" y="4147825"/>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Serrer (9) sur l’étau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6" name="Rectangle 75">
            <a:extLst>
              <a:ext uri="{FF2B5EF4-FFF2-40B4-BE49-F238E27FC236}">
                <a16:creationId xmlns:a16="http://schemas.microsoft.com/office/drawing/2014/main" id="{FBDDC8A2-0911-424B-8A98-014474B2126F}"/>
              </a:ext>
            </a:extLst>
          </p:cNvPr>
          <p:cNvSpPr/>
          <p:nvPr/>
        </p:nvSpPr>
        <p:spPr>
          <a:xfrm>
            <a:off x="10710812" y="4206175"/>
            <a:ext cx="142779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Pince 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202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iterate type="lt">
                                    <p:tmPct val="10000"/>
                                  </p:iterate>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childTnLst>
                          </p:cTn>
                        </p:par>
                        <p:par>
                          <p:cTn id="11" fill="hold">
                            <p:stCondLst>
                              <p:cond delay="500"/>
                            </p:stCondLst>
                            <p:childTnLst>
                              <p:par>
                                <p:cTn id="12"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13" dur="2000" fill="hold"/>
                                        <p:tgtEl>
                                          <p:spTgt spid="123"/>
                                        </p:tgtEl>
                                      </p:cBhvr>
                                      <p:by x="150000" y="150000"/>
                                    </p:animScale>
                                  </p:childTnLst>
                                </p:cTn>
                              </p:par>
                              <p:par>
                                <p:cTn id="14" presetID="1" presetClass="exit" presetSubtype="0" fill="hold" grpId="2" nodeType="withEffect">
                                  <p:stCondLst>
                                    <p:cond delay="0"/>
                                  </p:stCondLst>
                                  <p:iterate type="lt">
                                    <p:tmAbs val="0"/>
                                  </p:iterate>
                                  <p:childTnLst>
                                    <p:set>
                                      <p:cBhvr>
                                        <p:cTn id="15" dur="1" fill="hold">
                                          <p:stCondLst>
                                            <p:cond delay="0"/>
                                          </p:stCondLst>
                                        </p:cTn>
                                        <p:tgtEl>
                                          <p:spTgt spid="123"/>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anim calcmode="lin" valueType="num">
                                      <p:cBhvr>
                                        <p:cTn id="19" dur="1000" fill="hold"/>
                                        <p:tgtEl>
                                          <p:spTgt spid="134"/>
                                        </p:tgtEl>
                                        <p:attrNameLst>
                                          <p:attrName>ppt_x</p:attrName>
                                        </p:attrNameLst>
                                      </p:cBhvr>
                                      <p:tavLst>
                                        <p:tav tm="0">
                                          <p:val>
                                            <p:strVal val="#ppt_x"/>
                                          </p:val>
                                        </p:tav>
                                        <p:tav tm="100000">
                                          <p:val>
                                            <p:strVal val="#ppt_x"/>
                                          </p:val>
                                        </p:tav>
                                      </p:tavLst>
                                    </p:anim>
                                    <p:anim calcmode="lin" valueType="num">
                                      <p:cBhvr>
                                        <p:cTn id="20" dur="1000" fill="hold"/>
                                        <p:tgtEl>
                                          <p:spTgt spid="13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34">
                                            <p:txEl>
                                              <p:pRg st="0" end="0"/>
                                            </p:txEl>
                                          </p:spTgt>
                                        </p:tgtEl>
                                        <p:attrNameLst>
                                          <p:attrName>style.visibility</p:attrName>
                                        </p:attrNameLst>
                                      </p:cBhvr>
                                      <p:to>
                                        <p:strVal val="visible"/>
                                      </p:to>
                                    </p:set>
                                    <p:animEffect transition="in" filter="wipe(left)">
                                      <p:cBhvr>
                                        <p:cTn id="24" dur="500"/>
                                        <p:tgtEl>
                                          <p:spTgt spid="134">
                                            <p:txEl>
                                              <p:pRg st="0" end="0"/>
                                            </p:txEl>
                                          </p:spTgt>
                                        </p:tgtEl>
                                      </p:cBhvr>
                                    </p:animEffect>
                                  </p:childTnLst>
                                </p:cTn>
                              </p:par>
                            </p:childTnLst>
                          </p:cTn>
                        </p:par>
                        <p:par>
                          <p:cTn id="25" fill="hold">
                            <p:stCondLst>
                              <p:cond delay="340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par>
                          <p:cTn id="29" fill="hold">
                            <p:stCondLst>
                              <p:cond delay="3900"/>
                            </p:stCondLst>
                            <p:childTnLst>
                              <p:par>
                                <p:cTn id="30"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31" dur="2000" fill="hold"/>
                                        <p:tgtEl>
                                          <p:spTgt spid="138"/>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
                                        </p:tgtEl>
                                        <p:attrNameLst>
                                          <p:attrName>style.visibility</p:attrName>
                                        </p:attrNameLst>
                                      </p:cBhvr>
                                      <p:to>
                                        <p:strVal val="hidden"/>
                                      </p:to>
                                    </p:set>
                                  </p:childTnLst>
                                </p:cTn>
                              </p:par>
                              <p:par>
                                <p:cTn id="36" presetID="42" presetClass="path" presetSubtype="0" accel="50000" decel="50000" fill="hold" nodeType="withEffect">
                                  <p:stCondLst>
                                    <p:cond delay="0"/>
                                  </p:stCondLst>
                                  <p:childTnLst>
                                    <p:animMotion origin="layout" path="M 2.08333E-7 -4.81481E-6 L -0.0082 -0.05324 " pathEditMode="relative" rAng="0" ptsTypes="AA">
                                      <p:cBhvr>
                                        <p:cTn id="37" dur="2000" fill="hold"/>
                                        <p:tgtEl>
                                          <p:spTgt spid="83"/>
                                        </p:tgtEl>
                                        <p:attrNameLst>
                                          <p:attrName>ppt_x</p:attrName>
                                          <p:attrName>ppt_y</p:attrName>
                                        </p:attrNameLst>
                                      </p:cBhvr>
                                      <p:rCtr x="-417" y="-2662"/>
                                    </p:animMotion>
                                  </p:childTnLst>
                                </p:cTn>
                              </p:par>
                              <p:par>
                                <p:cTn id="38" presetID="10" presetClass="exit" presetSubtype="0" fill="hold" grpId="0" nodeType="withEffect">
                                  <p:stCondLst>
                                    <p:cond delay="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40"/>
                                        </p:tgtEl>
                                        <p:attrNameLst>
                                          <p:attrName>style.visibility</p:attrName>
                                        </p:attrNameLst>
                                      </p:cBhvr>
                                      <p:to>
                                        <p:strVal val="visible"/>
                                      </p:to>
                                    </p:set>
                                    <p:animEffect transition="in" filter="wipe(left)">
                                      <p:cBhvr>
                                        <p:cTn id="49" dur="1000"/>
                                        <p:tgtEl>
                                          <p:spTgt spid="140"/>
                                        </p:tgtEl>
                                      </p:cBhvr>
                                    </p:animEffect>
                                  </p:childTnLst>
                                </p:cTn>
                              </p:par>
                              <p:par>
                                <p:cTn id="50" presetID="1" presetClass="exit" presetSubtype="0" fill="hold" grpId="2" nodeType="withEffect">
                                  <p:stCondLst>
                                    <p:cond delay="0"/>
                                  </p:stCondLst>
                                  <p:iterate type="lt">
                                    <p:tmAbs val="0"/>
                                  </p:iterate>
                                  <p:childTnLst>
                                    <p:set>
                                      <p:cBhvr>
                                        <p:cTn id="51" dur="1" fill="hold">
                                          <p:stCondLst>
                                            <p:cond delay="0"/>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23" grpId="0"/>
      <p:bldP spid="123" grpId="1"/>
      <p:bldP spid="123" grpId="2"/>
      <p:bldP spid="134" grpId="0" animBg="1"/>
      <p:bldP spid="138" grpId="0"/>
      <p:bldP spid="138" grpId="1"/>
      <p:bldP spid="138" grpId="2"/>
      <p:bldP spid="1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1007B139-A503-4169-A560-0B401B434DCA}"/>
              </a:ext>
            </a:extLst>
          </p:cNvPr>
          <p:cNvGrpSpPr/>
          <p:nvPr/>
        </p:nvGrpSpPr>
        <p:grpSpPr>
          <a:xfrm>
            <a:off x="836273" y="1893182"/>
            <a:ext cx="2458414" cy="385990"/>
            <a:chOff x="836273" y="1893182"/>
            <a:chExt cx="2458414" cy="385990"/>
          </a:xfrm>
        </p:grpSpPr>
        <p:pic>
          <p:nvPicPr>
            <p:cNvPr id="77" name="Image 76">
              <a:extLst>
                <a:ext uri="{FF2B5EF4-FFF2-40B4-BE49-F238E27FC236}">
                  <a16:creationId xmlns:a16="http://schemas.microsoft.com/office/drawing/2014/main" id="{60636467-1AEB-40C8-8A78-1AEE0EA477F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992388" y="1914281"/>
              <a:ext cx="302299" cy="364891"/>
            </a:xfrm>
            <a:prstGeom prst="rect">
              <a:avLst/>
            </a:prstGeom>
          </p:spPr>
        </p:pic>
        <p:pic>
          <p:nvPicPr>
            <p:cNvPr id="79" name="Image 78">
              <a:extLst>
                <a:ext uri="{FF2B5EF4-FFF2-40B4-BE49-F238E27FC236}">
                  <a16:creationId xmlns:a16="http://schemas.microsoft.com/office/drawing/2014/main" id="{2C7D7564-90D3-4A6E-89C9-884A686FBD8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836273" y="1893182"/>
              <a:ext cx="302299" cy="364891"/>
            </a:xfrm>
            <a:prstGeom prst="rect">
              <a:avLst/>
            </a:prstGeom>
          </p:spPr>
        </p:pic>
      </p:grpSp>
      <p:pic>
        <p:nvPicPr>
          <p:cNvPr id="7" name="Image 6">
            <a:extLst>
              <a:ext uri="{FF2B5EF4-FFF2-40B4-BE49-F238E27FC236}">
                <a16:creationId xmlns:a16="http://schemas.microsoft.com/office/drawing/2014/main" id="{CB408D89-F0B5-4512-87A3-7F78609A0F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841" y="1474839"/>
            <a:ext cx="3052709" cy="4999703"/>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3084146" y="140870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080151" y="1052965"/>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6"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pic>
        <p:nvPicPr>
          <p:cNvPr id="71" name="Image 70">
            <a:extLst>
              <a:ext uri="{FF2B5EF4-FFF2-40B4-BE49-F238E27FC236}">
                <a16:creationId xmlns:a16="http://schemas.microsoft.com/office/drawing/2014/main" id="{D1018475-7968-48EC-892B-284D0C9E481B}"/>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876489" y="4159579"/>
            <a:ext cx="101646" cy="320988"/>
          </a:xfrm>
          <a:prstGeom prst="rect">
            <a:avLst/>
          </a:prstGeom>
        </p:spPr>
      </p:pic>
      <p:sp>
        <p:nvSpPr>
          <p:cNvPr id="123" name="Rectangle 122">
            <a:extLst>
              <a:ext uri="{FF2B5EF4-FFF2-40B4-BE49-F238E27FC236}">
                <a16:creationId xmlns:a16="http://schemas.microsoft.com/office/drawing/2014/main" id="{1450190C-A504-49C0-BDEC-6A30ACB1BDB8}"/>
              </a:ext>
            </a:extLst>
          </p:cNvPr>
          <p:cNvSpPr/>
          <p:nvPr/>
        </p:nvSpPr>
        <p:spPr>
          <a:xfrm>
            <a:off x="5130143" y="573074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33" name="Tableau 3">
            <a:extLst>
              <a:ext uri="{FF2B5EF4-FFF2-40B4-BE49-F238E27FC236}">
                <a16:creationId xmlns:a16="http://schemas.microsoft.com/office/drawing/2014/main" id="{7552BCFF-F50F-4123-A896-0AEFFEFA7E72}"/>
              </a:ext>
            </a:extLst>
          </p:cNvPr>
          <p:cNvGraphicFramePr>
            <a:graphicFrameLocks noGrp="1"/>
          </p:cNvGraphicFramePr>
          <p:nvPr>
            <p:extLst>
              <p:ext uri="{D42A27DB-BD31-4B8C-83A1-F6EECF244321}">
                <p14:modId xmlns:p14="http://schemas.microsoft.com/office/powerpoint/2010/main" val="1873813099"/>
              </p:ext>
            </p:extLst>
          </p:nvPr>
        </p:nvGraphicFramePr>
        <p:xfrm>
          <a:off x="4068856" y="2378071"/>
          <a:ext cx="8129122"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96000">
                  <a:extLst>
                    <a:ext uri="{9D8B030D-6E8A-4147-A177-3AD203B41FA5}">
                      <a16:colId xmlns:a16="http://schemas.microsoft.com/office/drawing/2014/main" val="4273266125"/>
                    </a:ext>
                  </a:extLst>
                </a:gridCol>
                <a:gridCol w="396000">
                  <a:extLst>
                    <a:ext uri="{9D8B030D-6E8A-4147-A177-3AD203B41FA5}">
                      <a16:colId xmlns:a16="http://schemas.microsoft.com/office/drawing/2014/main" val="2633253746"/>
                    </a:ext>
                  </a:extLst>
                </a:gridCol>
                <a:gridCol w="396000">
                  <a:extLst>
                    <a:ext uri="{9D8B030D-6E8A-4147-A177-3AD203B41FA5}">
                      <a16:colId xmlns:a16="http://schemas.microsoft.com/office/drawing/2014/main" val="3797053213"/>
                    </a:ext>
                  </a:extLst>
                </a:gridCol>
                <a:gridCol w="396000">
                  <a:extLst>
                    <a:ext uri="{9D8B030D-6E8A-4147-A177-3AD203B41FA5}">
                      <a16:colId xmlns:a16="http://schemas.microsoft.com/office/drawing/2014/main" val="2848187019"/>
                    </a:ext>
                  </a:extLst>
                </a:gridCol>
                <a:gridCol w="504000">
                  <a:extLst>
                    <a:ext uri="{9D8B030D-6E8A-4147-A177-3AD203B41FA5}">
                      <a16:colId xmlns:a16="http://schemas.microsoft.com/office/drawing/2014/main" val="3095374213"/>
                    </a:ext>
                  </a:extLst>
                </a:gridCol>
                <a:gridCol w="1908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6</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7</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8</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9</a:t>
                      </a:r>
                    </a:p>
                  </a:txBody>
                  <a:tcPr anchor="ctr">
                    <a:solidFill>
                      <a:schemeClr val="tx2">
                        <a:lumMod val="75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10</a:t>
                      </a:r>
                    </a:p>
                  </a:txBody>
                  <a:tcPr anchor="ctr">
                    <a:solidFill>
                      <a:srgbClr val="FF0000"/>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X</a:t>
                      </a:r>
                      <a:endParaRPr lang="fr-FR" sz="1800"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9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tx2">
                        <a:lumMod val="60000"/>
                        <a:lumOff val="40000"/>
                      </a:schemeClr>
                    </a:solidFill>
                  </a:tcPr>
                </a:tc>
                <a:tc>
                  <a:txBody>
                    <a:bodyPr/>
                    <a:lstStyle/>
                    <a:p>
                      <a:pPr algn="ctr"/>
                      <a:endParaRPr lang="fr-FR" dirty="0"/>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 </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X</a:t>
                      </a:r>
                    </a:p>
                  </a:txBody>
                  <a:tcPr anchor="ctr">
                    <a:solidFill>
                      <a:schemeClr val="tx2">
                        <a:lumMod val="60000"/>
                        <a:lumOff val="4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extLst>
                  <a:ext uri="{0D108BD9-81ED-4DB2-BD59-A6C34878D82A}">
                    <a16:rowId xmlns:a16="http://schemas.microsoft.com/office/drawing/2014/main" val="3488450477"/>
                  </a:ext>
                </a:extLst>
              </a:tr>
            </a:tbl>
          </a:graphicData>
        </a:graphic>
      </p:graphicFrame>
      <p:sp>
        <p:nvSpPr>
          <p:cNvPr id="134" name="Bulle narrative : rectangle à coins arrondis 133">
            <a:extLst>
              <a:ext uri="{FF2B5EF4-FFF2-40B4-BE49-F238E27FC236}">
                <a16:creationId xmlns:a16="http://schemas.microsoft.com/office/drawing/2014/main" id="{590B1FFD-048A-4115-A3CF-DA7878906FDF}"/>
              </a:ext>
            </a:extLst>
          </p:cNvPr>
          <p:cNvSpPr/>
          <p:nvPr/>
        </p:nvSpPr>
        <p:spPr>
          <a:xfrm>
            <a:off x="6725654" y="1621939"/>
            <a:ext cx="2045572" cy="578882"/>
          </a:xfrm>
          <a:prstGeom prst="wedgeRoundRectCallout">
            <a:avLst>
              <a:gd name="adj1" fmla="val 2901"/>
              <a:gd name="adj2" fmla="val 98217"/>
              <a:gd name="adj3" fmla="val 16667"/>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10</a:t>
            </a:r>
            <a:r>
              <a:rPr kumimoji="0" lang="fr-FR" sz="2800" b="1" i="0" u="none" strike="noStrike" kern="1200" cap="none" spc="-5" normalizeH="0" baseline="30000" noProof="0" dirty="0">
                <a:ln>
                  <a:noFill/>
                </a:ln>
                <a:solidFill>
                  <a:prstClr val="white"/>
                </a:solidFill>
                <a:effectLst/>
                <a:uLnTx/>
                <a:uFillTx/>
                <a:latin typeface="Calibri" panose="020F0502020204030204"/>
                <a:ea typeface="Times New Roman" panose="02020603050405020304" pitchFamily="18" charset="0"/>
                <a:cs typeface="+mn-cs"/>
              </a:rPr>
              <a:t>ème</a:t>
            </a:r>
            <a:r>
              <a:rPr kumimoji="0" lang="fr-FR" sz="2800" b="1" i="0" u="none" strike="noStrike" kern="1200" cap="none" spc="-5" normalizeH="0" baseline="0" noProof="0" dirty="0">
                <a:ln>
                  <a:noFill/>
                </a:ln>
                <a:solidFill>
                  <a:prstClr val="white"/>
                </a:solidFill>
                <a:effectLst/>
                <a:uLnTx/>
                <a:uFillTx/>
                <a:latin typeface="Calibri" panose="020F0502020204030204"/>
                <a:ea typeface="Times New Roman" panose="02020603050405020304" pitchFamily="18" charset="0"/>
                <a:cs typeface="+mn-cs"/>
              </a:rPr>
              <a:t> Étape</a:t>
            </a:r>
          </a:p>
        </p:txBody>
      </p:sp>
      <p:sp>
        <p:nvSpPr>
          <p:cNvPr id="138" name="Rectangle 137">
            <a:extLst>
              <a:ext uri="{FF2B5EF4-FFF2-40B4-BE49-F238E27FC236}">
                <a16:creationId xmlns:a16="http://schemas.microsoft.com/office/drawing/2014/main" id="{F701009C-B286-4741-B625-0B8CCB9C220E}"/>
              </a:ext>
            </a:extLst>
          </p:cNvPr>
          <p:cNvSpPr/>
          <p:nvPr/>
        </p:nvSpPr>
        <p:spPr>
          <a:xfrm>
            <a:off x="5122479" y="5175340"/>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140" name="Rectangle 139">
            <a:extLst>
              <a:ext uri="{FF2B5EF4-FFF2-40B4-BE49-F238E27FC236}">
                <a16:creationId xmlns:a16="http://schemas.microsoft.com/office/drawing/2014/main" id="{95681981-E319-4DA1-9B8D-084490FA8A9C}"/>
              </a:ext>
            </a:extLst>
          </p:cNvPr>
          <p:cNvSpPr/>
          <p:nvPr/>
        </p:nvSpPr>
        <p:spPr>
          <a:xfrm>
            <a:off x="5143869" y="5206117"/>
            <a:ext cx="45148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7</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8" name="Groupe 7">
            <a:extLst>
              <a:ext uri="{FF2B5EF4-FFF2-40B4-BE49-F238E27FC236}">
                <a16:creationId xmlns:a16="http://schemas.microsoft.com/office/drawing/2014/main" id="{84046301-54AA-41F2-9567-1BEC48527776}"/>
              </a:ext>
            </a:extLst>
          </p:cNvPr>
          <p:cNvGrpSpPr/>
          <p:nvPr/>
        </p:nvGrpSpPr>
        <p:grpSpPr>
          <a:xfrm>
            <a:off x="1554583" y="4787654"/>
            <a:ext cx="550871" cy="269270"/>
            <a:chOff x="1554583" y="4787654"/>
            <a:chExt cx="550871" cy="269270"/>
          </a:xfrm>
        </p:grpSpPr>
        <p:sp>
          <p:nvSpPr>
            <p:cNvPr id="147" name="Ellipse 146">
              <a:extLst>
                <a:ext uri="{FF2B5EF4-FFF2-40B4-BE49-F238E27FC236}">
                  <a16:creationId xmlns:a16="http://schemas.microsoft.com/office/drawing/2014/main" id="{17207CDC-48F3-43AF-8FEE-5CC00D043ABB}"/>
                </a:ext>
              </a:extLst>
            </p:cNvPr>
            <p:cNvSpPr/>
            <p:nvPr/>
          </p:nvSpPr>
          <p:spPr>
            <a:xfrm>
              <a:off x="1554583" y="498492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8" name="Groupe 147">
              <a:extLst>
                <a:ext uri="{FF2B5EF4-FFF2-40B4-BE49-F238E27FC236}">
                  <a16:creationId xmlns:a16="http://schemas.microsoft.com/office/drawing/2014/main" id="{B16B41E6-5E14-452A-A546-68D5AE37D508}"/>
                </a:ext>
              </a:extLst>
            </p:cNvPr>
            <p:cNvGrpSpPr/>
            <p:nvPr/>
          </p:nvGrpSpPr>
          <p:grpSpPr>
            <a:xfrm>
              <a:off x="1803156" y="4787654"/>
              <a:ext cx="302298" cy="243173"/>
              <a:chOff x="1719162" y="4111028"/>
              <a:chExt cx="356015" cy="311668"/>
            </a:xfrm>
          </p:grpSpPr>
          <p:sp>
            <p:nvSpPr>
              <p:cNvPr id="149" name="Oval 23">
                <a:extLst>
                  <a:ext uri="{FF2B5EF4-FFF2-40B4-BE49-F238E27FC236}">
                    <a16:creationId xmlns:a16="http://schemas.microsoft.com/office/drawing/2014/main" id="{1A4A8717-9ACD-448E-90A5-A75D542AECF5}"/>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2">
                <a:extLst>
                  <a:ext uri="{FF2B5EF4-FFF2-40B4-BE49-F238E27FC236}">
                    <a16:creationId xmlns:a16="http://schemas.microsoft.com/office/drawing/2014/main" id="{13982C21-7FD0-493E-8FF4-A61B0EB3EB28}"/>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grpSp>
        <p:nvGrpSpPr>
          <p:cNvPr id="169" name="Groupe 168">
            <a:extLst>
              <a:ext uri="{FF2B5EF4-FFF2-40B4-BE49-F238E27FC236}">
                <a16:creationId xmlns:a16="http://schemas.microsoft.com/office/drawing/2014/main" id="{DCA95A86-6DE2-40C3-9778-C0E262DF6FDF}"/>
              </a:ext>
            </a:extLst>
          </p:cNvPr>
          <p:cNvGrpSpPr/>
          <p:nvPr/>
        </p:nvGrpSpPr>
        <p:grpSpPr>
          <a:xfrm>
            <a:off x="890702" y="4219625"/>
            <a:ext cx="876556" cy="762815"/>
            <a:chOff x="5904364" y="3927719"/>
            <a:chExt cx="876556" cy="762815"/>
          </a:xfrm>
        </p:grpSpPr>
        <p:grpSp>
          <p:nvGrpSpPr>
            <p:cNvPr id="170" name="Group 15">
              <a:extLst>
                <a:ext uri="{FF2B5EF4-FFF2-40B4-BE49-F238E27FC236}">
                  <a16:creationId xmlns:a16="http://schemas.microsoft.com/office/drawing/2014/main" id="{5A1A6F93-7ECA-46CD-91A1-D48F58661782}"/>
                </a:ext>
              </a:extLst>
            </p:cNvPr>
            <p:cNvGrpSpPr>
              <a:grpSpLocks/>
            </p:cNvGrpSpPr>
            <p:nvPr/>
          </p:nvGrpSpPr>
          <p:grpSpPr bwMode="auto">
            <a:xfrm rot="18476985">
              <a:off x="6032417" y="3942031"/>
              <a:ext cx="762815" cy="734191"/>
              <a:chOff x="3681" y="10304"/>
              <a:chExt cx="1429" cy="1355"/>
            </a:xfrm>
          </p:grpSpPr>
          <p:cxnSp>
            <p:nvCxnSpPr>
              <p:cNvPr id="175" name="Line 16">
                <a:extLst>
                  <a:ext uri="{FF2B5EF4-FFF2-40B4-BE49-F238E27FC236}">
                    <a16:creationId xmlns:a16="http://schemas.microsoft.com/office/drawing/2014/main" id="{63D26C13-471E-4487-9F82-F0EBEB2D90F0}"/>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76" name="Oval 17">
                <a:extLst>
                  <a:ext uri="{FF2B5EF4-FFF2-40B4-BE49-F238E27FC236}">
                    <a16:creationId xmlns:a16="http://schemas.microsoft.com/office/drawing/2014/main" id="{443B01F0-70DA-4627-A97A-ABF38499FFBE}"/>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Zone de texte 33">
              <a:extLst>
                <a:ext uri="{FF2B5EF4-FFF2-40B4-BE49-F238E27FC236}">
                  <a16:creationId xmlns:a16="http://schemas.microsoft.com/office/drawing/2014/main" id="{1525DA57-0AB5-4C9B-B83D-D6B28B1D7E03}"/>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69" name="Rectangle 68">
            <a:extLst>
              <a:ext uri="{FF2B5EF4-FFF2-40B4-BE49-F238E27FC236}">
                <a16:creationId xmlns:a16="http://schemas.microsoft.com/office/drawing/2014/main" id="{A97E27B4-EFDC-4B8B-9525-C67C34E8DAF7}"/>
              </a:ext>
            </a:extLst>
          </p:cNvPr>
          <p:cNvSpPr/>
          <p:nvPr/>
        </p:nvSpPr>
        <p:spPr>
          <a:xfrm>
            <a:off x="5130143" y="3017092"/>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3</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72" name="Groupe 71">
            <a:extLst>
              <a:ext uri="{FF2B5EF4-FFF2-40B4-BE49-F238E27FC236}">
                <a16:creationId xmlns:a16="http://schemas.microsoft.com/office/drawing/2014/main" id="{9E142F4D-0429-4297-914B-CF8BB72B5883}"/>
              </a:ext>
            </a:extLst>
          </p:cNvPr>
          <p:cNvGrpSpPr/>
          <p:nvPr/>
        </p:nvGrpSpPr>
        <p:grpSpPr>
          <a:xfrm>
            <a:off x="1759264" y="3903733"/>
            <a:ext cx="302298" cy="243173"/>
            <a:chOff x="1719162" y="4111028"/>
            <a:chExt cx="356015" cy="311668"/>
          </a:xfrm>
        </p:grpSpPr>
        <p:sp>
          <p:nvSpPr>
            <p:cNvPr id="73" name="Oval 23">
              <a:extLst>
                <a:ext uri="{FF2B5EF4-FFF2-40B4-BE49-F238E27FC236}">
                  <a16:creationId xmlns:a16="http://schemas.microsoft.com/office/drawing/2014/main" id="{9F84D2BA-86DC-4653-9198-567E44937A5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Zone de texte 32">
              <a:extLst>
                <a:ext uri="{FF2B5EF4-FFF2-40B4-BE49-F238E27FC236}">
                  <a16:creationId xmlns:a16="http://schemas.microsoft.com/office/drawing/2014/main" id="{7438F89D-898E-49DC-94B5-C241CC7A8B22}"/>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sp>
        <p:nvSpPr>
          <p:cNvPr id="75" name="Rectangle 74">
            <a:extLst>
              <a:ext uri="{FF2B5EF4-FFF2-40B4-BE49-F238E27FC236}">
                <a16:creationId xmlns:a16="http://schemas.microsoft.com/office/drawing/2014/main" id="{A4C37B5A-B8D2-4F56-A471-D0EDF74E2BCB}"/>
              </a:ext>
            </a:extLst>
          </p:cNvPr>
          <p:cNvSpPr/>
          <p:nvPr/>
        </p:nvSpPr>
        <p:spPr>
          <a:xfrm>
            <a:off x="5130143" y="35527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4</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7" name="Rectangle 66">
            <a:extLst>
              <a:ext uri="{FF2B5EF4-FFF2-40B4-BE49-F238E27FC236}">
                <a16:creationId xmlns:a16="http://schemas.microsoft.com/office/drawing/2014/main" id="{FAFF00D0-F353-47C7-A316-701325CA737B}"/>
              </a:ext>
            </a:extLst>
          </p:cNvPr>
          <p:cNvSpPr/>
          <p:nvPr/>
        </p:nvSpPr>
        <p:spPr>
          <a:xfrm>
            <a:off x="5031197" y="4126131"/>
            <a:ext cx="66795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10</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8" name="Rectangle 67">
            <a:extLst>
              <a:ext uri="{FF2B5EF4-FFF2-40B4-BE49-F238E27FC236}">
                <a16:creationId xmlns:a16="http://schemas.microsoft.com/office/drawing/2014/main" id="{E17A3ACD-E8A5-42DA-BD86-9A878BDE7353}"/>
              </a:ext>
            </a:extLst>
          </p:cNvPr>
          <p:cNvSpPr/>
          <p:nvPr/>
        </p:nvSpPr>
        <p:spPr>
          <a:xfrm>
            <a:off x="8133417" y="3645045"/>
            <a:ext cx="253875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Manœuvrer levier (9)</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0" name="Rectangle 69">
            <a:extLst>
              <a:ext uri="{FF2B5EF4-FFF2-40B4-BE49-F238E27FC236}">
                <a16:creationId xmlns:a16="http://schemas.microsoft.com/office/drawing/2014/main" id="{48E5DE8C-7E38-435E-88A6-31E04C99113A}"/>
              </a:ext>
            </a:extLst>
          </p:cNvPr>
          <p:cNvSpPr/>
          <p:nvPr/>
        </p:nvSpPr>
        <p:spPr>
          <a:xfrm>
            <a:off x="8321084" y="4147825"/>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Serrer (9) sur l’étau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6" name="Rectangle 75">
            <a:extLst>
              <a:ext uri="{FF2B5EF4-FFF2-40B4-BE49-F238E27FC236}">
                <a16:creationId xmlns:a16="http://schemas.microsoft.com/office/drawing/2014/main" id="{FBDDC8A2-0911-424B-8A98-014474B2126F}"/>
              </a:ext>
            </a:extLst>
          </p:cNvPr>
          <p:cNvSpPr/>
          <p:nvPr/>
        </p:nvSpPr>
        <p:spPr>
          <a:xfrm>
            <a:off x="10710812" y="4206175"/>
            <a:ext cx="142779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Pince 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0" name="Rectangle 79">
            <a:extLst>
              <a:ext uri="{FF2B5EF4-FFF2-40B4-BE49-F238E27FC236}">
                <a16:creationId xmlns:a16="http://schemas.microsoft.com/office/drawing/2014/main" id="{BC2DB257-8AFA-487A-B951-FF5888B1CC49}"/>
              </a:ext>
            </a:extLst>
          </p:cNvPr>
          <p:cNvSpPr/>
          <p:nvPr/>
        </p:nvSpPr>
        <p:spPr>
          <a:xfrm>
            <a:off x="5129124" y="4659619"/>
            <a:ext cx="45148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9</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Tree>
    <p:extLst>
      <p:ext uri="{BB962C8B-B14F-4D97-AF65-F5344CB8AC3E}">
        <p14:creationId xmlns:p14="http://schemas.microsoft.com/office/powerpoint/2010/main" val="8114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iterate type="lt">
                                    <p:tmPct val="10000"/>
                                  </p:iterate>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childTnLst>
                          </p:cTn>
                        </p:par>
                        <p:par>
                          <p:cTn id="11" fill="hold">
                            <p:stCondLst>
                              <p:cond delay="500"/>
                            </p:stCondLst>
                            <p:childTnLst>
                              <p:par>
                                <p:cTn id="12"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13" dur="2000" fill="hold"/>
                                        <p:tgtEl>
                                          <p:spTgt spid="123"/>
                                        </p:tgtEl>
                                      </p:cBhvr>
                                      <p:by x="150000" y="150000"/>
                                    </p:animScale>
                                  </p:childTnLst>
                                </p:cTn>
                              </p:par>
                              <p:par>
                                <p:cTn id="14" presetID="1" presetClass="exit" presetSubtype="0" fill="hold" grpId="2" nodeType="withEffect">
                                  <p:stCondLst>
                                    <p:cond delay="0"/>
                                  </p:stCondLst>
                                  <p:iterate type="lt">
                                    <p:tmAbs val="0"/>
                                  </p:iterate>
                                  <p:childTnLst>
                                    <p:set>
                                      <p:cBhvr>
                                        <p:cTn id="15" dur="1" fill="hold">
                                          <p:stCondLst>
                                            <p:cond delay="0"/>
                                          </p:stCondLst>
                                        </p:cTn>
                                        <p:tgtEl>
                                          <p:spTgt spid="123"/>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anim calcmode="lin" valueType="num">
                                      <p:cBhvr>
                                        <p:cTn id="19" dur="1000" fill="hold"/>
                                        <p:tgtEl>
                                          <p:spTgt spid="134"/>
                                        </p:tgtEl>
                                        <p:attrNameLst>
                                          <p:attrName>ppt_x</p:attrName>
                                        </p:attrNameLst>
                                      </p:cBhvr>
                                      <p:tavLst>
                                        <p:tav tm="0">
                                          <p:val>
                                            <p:strVal val="#ppt_x"/>
                                          </p:val>
                                        </p:tav>
                                        <p:tav tm="100000">
                                          <p:val>
                                            <p:strVal val="#ppt_x"/>
                                          </p:val>
                                        </p:tav>
                                      </p:tavLst>
                                    </p:anim>
                                    <p:anim calcmode="lin" valueType="num">
                                      <p:cBhvr>
                                        <p:cTn id="20" dur="1000" fill="hold"/>
                                        <p:tgtEl>
                                          <p:spTgt spid="13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34">
                                            <p:txEl>
                                              <p:pRg st="0" end="0"/>
                                            </p:txEl>
                                          </p:spTgt>
                                        </p:tgtEl>
                                        <p:attrNameLst>
                                          <p:attrName>style.visibility</p:attrName>
                                        </p:attrNameLst>
                                      </p:cBhvr>
                                      <p:to>
                                        <p:strVal val="visible"/>
                                      </p:to>
                                    </p:set>
                                    <p:animEffect transition="in" filter="wipe(left)">
                                      <p:cBhvr>
                                        <p:cTn id="24" dur="500"/>
                                        <p:tgtEl>
                                          <p:spTgt spid="134">
                                            <p:txEl>
                                              <p:pRg st="0" end="0"/>
                                            </p:txEl>
                                          </p:spTgt>
                                        </p:tgtEl>
                                      </p:cBhvr>
                                    </p:animEffect>
                                  </p:childTnLst>
                                </p:cTn>
                              </p:par>
                            </p:childTnLst>
                          </p:cTn>
                        </p:par>
                        <p:par>
                          <p:cTn id="25" fill="hold">
                            <p:stCondLst>
                              <p:cond delay="345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par>
                          <p:cTn id="29" fill="hold">
                            <p:stCondLst>
                              <p:cond delay="3950"/>
                            </p:stCondLst>
                            <p:childTnLst>
                              <p:par>
                                <p:cTn id="30" presetID="6" presetClass="emph" presetSubtype="0" repeatCount="indefinite" fill="hold" grpId="1" nodeType="afterEffect">
                                  <p:stCondLst>
                                    <p:cond delay="0"/>
                                  </p:stCondLst>
                                  <p:endCondLst>
                                    <p:cond evt="onNext" delay="0">
                                      <p:tgtEl>
                                        <p:sldTgt/>
                                      </p:tgtEl>
                                    </p:cond>
                                  </p:endCondLst>
                                  <p:iterate type="lt">
                                    <p:tmPct val="0"/>
                                  </p:iterate>
                                  <p:childTnLst>
                                    <p:animScale>
                                      <p:cBhvr>
                                        <p:cTn id="31" dur="2000" fill="hold"/>
                                        <p:tgtEl>
                                          <p:spTgt spid="138"/>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lt">
                                    <p:tmPct val="10000"/>
                                  </p:iterate>
                                  <p:childTnLst>
                                    <p:set>
                                      <p:cBhvr>
                                        <p:cTn id="35" dur="1" fill="hold">
                                          <p:stCondLst>
                                            <p:cond delay="0"/>
                                          </p:stCondLst>
                                        </p:cTn>
                                        <p:tgtEl>
                                          <p:spTgt spid="140"/>
                                        </p:tgtEl>
                                        <p:attrNameLst>
                                          <p:attrName>style.visibility</p:attrName>
                                        </p:attrNameLst>
                                      </p:cBhvr>
                                      <p:to>
                                        <p:strVal val="visible"/>
                                      </p:to>
                                    </p:set>
                                    <p:animEffect transition="in" filter="wipe(left)">
                                      <p:cBhvr>
                                        <p:cTn id="36" dur="1000"/>
                                        <p:tgtEl>
                                          <p:spTgt spid="140"/>
                                        </p:tgtEl>
                                      </p:cBhvr>
                                    </p:animEffect>
                                  </p:childTnLst>
                                </p:cTn>
                              </p:par>
                              <p:par>
                                <p:cTn id="37" presetID="1" presetClass="exit" presetSubtype="0" fill="hold" grpId="2" nodeType="withEffect">
                                  <p:stCondLst>
                                    <p:cond delay="0"/>
                                  </p:stCondLst>
                                  <p:iterate type="lt">
                                    <p:tmAbs val="0"/>
                                  </p:iterate>
                                  <p:childTnLst>
                                    <p:set>
                                      <p:cBhvr>
                                        <p:cTn id="38" dur="1" fill="hold">
                                          <p:stCondLst>
                                            <p:cond delay="0"/>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34" grpId="0" animBg="1"/>
      <p:bldP spid="138" grpId="0"/>
      <p:bldP spid="138" grpId="1"/>
      <p:bldP spid="138" grpId="2"/>
      <p:bldP spid="1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1007B139-A503-4169-A560-0B401B434DCA}"/>
              </a:ext>
            </a:extLst>
          </p:cNvPr>
          <p:cNvGrpSpPr/>
          <p:nvPr/>
        </p:nvGrpSpPr>
        <p:grpSpPr>
          <a:xfrm>
            <a:off x="836273" y="1893182"/>
            <a:ext cx="2458414" cy="385990"/>
            <a:chOff x="836273" y="1893182"/>
            <a:chExt cx="2458414" cy="385990"/>
          </a:xfrm>
        </p:grpSpPr>
        <p:pic>
          <p:nvPicPr>
            <p:cNvPr id="77" name="Image 76">
              <a:extLst>
                <a:ext uri="{FF2B5EF4-FFF2-40B4-BE49-F238E27FC236}">
                  <a16:creationId xmlns:a16="http://schemas.microsoft.com/office/drawing/2014/main" id="{60636467-1AEB-40C8-8A78-1AEE0EA477F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992388" y="1914281"/>
              <a:ext cx="302299" cy="364891"/>
            </a:xfrm>
            <a:prstGeom prst="rect">
              <a:avLst/>
            </a:prstGeom>
          </p:spPr>
        </p:pic>
        <p:pic>
          <p:nvPicPr>
            <p:cNvPr id="79" name="Image 78">
              <a:extLst>
                <a:ext uri="{FF2B5EF4-FFF2-40B4-BE49-F238E27FC236}">
                  <a16:creationId xmlns:a16="http://schemas.microsoft.com/office/drawing/2014/main" id="{2C7D7564-90D3-4A6E-89C9-884A686FBD8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836273" y="1893182"/>
              <a:ext cx="302299" cy="364891"/>
            </a:xfrm>
            <a:prstGeom prst="rect">
              <a:avLst/>
            </a:prstGeom>
          </p:spPr>
        </p:pic>
      </p:grpSp>
      <p:pic>
        <p:nvPicPr>
          <p:cNvPr id="7" name="Image 6">
            <a:extLst>
              <a:ext uri="{FF2B5EF4-FFF2-40B4-BE49-F238E27FC236}">
                <a16:creationId xmlns:a16="http://schemas.microsoft.com/office/drawing/2014/main" id="{CB408D89-F0B5-4512-87A3-7F78609A0F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841" y="1474839"/>
            <a:ext cx="3052709" cy="4999703"/>
          </a:xfrm>
          <a:prstGeom prst="rect">
            <a:avLst/>
          </a:prstGeom>
        </p:spPr>
      </p:pic>
      <p:grpSp>
        <p:nvGrpSpPr>
          <p:cNvPr id="78" name="Groupe 77">
            <a:extLst>
              <a:ext uri="{FF2B5EF4-FFF2-40B4-BE49-F238E27FC236}">
                <a16:creationId xmlns:a16="http://schemas.microsoft.com/office/drawing/2014/main" id="{A4D411C5-4139-4D16-B51F-D5F025936C00}"/>
              </a:ext>
            </a:extLst>
          </p:cNvPr>
          <p:cNvGrpSpPr/>
          <p:nvPr/>
        </p:nvGrpSpPr>
        <p:grpSpPr>
          <a:xfrm>
            <a:off x="1705547" y="6032949"/>
            <a:ext cx="356015" cy="335769"/>
            <a:chOff x="5895102" y="2394070"/>
            <a:chExt cx="356015" cy="335769"/>
          </a:xfrm>
        </p:grpSpPr>
        <p:sp>
          <p:nvSpPr>
            <p:cNvPr id="127" name="Oval 20">
              <a:extLst>
                <a:ext uri="{FF2B5EF4-FFF2-40B4-BE49-F238E27FC236}">
                  <a16:creationId xmlns:a16="http://schemas.microsoft.com/office/drawing/2014/main" id="{47985768-8584-46C2-AA86-5AC0F4C46E4D}"/>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Zone de texte 30">
              <a:extLst>
                <a:ext uri="{FF2B5EF4-FFF2-40B4-BE49-F238E27FC236}">
                  <a16:creationId xmlns:a16="http://schemas.microsoft.com/office/drawing/2014/main" id="{60D7B92E-85DD-420F-8767-DD80DB51D95C}"/>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81" name="Groupe 80">
            <a:extLst>
              <a:ext uri="{FF2B5EF4-FFF2-40B4-BE49-F238E27FC236}">
                <a16:creationId xmlns:a16="http://schemas.microsoft.com/office/drawing/2014/main" id="{D2F21303-9F97-4AF6-B257-B370832E33DA}"/>
              </a:ext>
            </a:extLst>
          </p:cNvPr>
          <p:cNvGrpSpPr/>
          <p:nvPr/>
        </p:nvGrpSpPr>
        <p:grpSpPr>
          <a:xfrm>
            <a:off x="1783661" y="2024318"/>
            <a:ext cx="302298" cy="243173"/>
            <a:chOff x="1719162" y="4111028"/>
            <a:chExt cx="356015" cy="311668"/>
          </a:xfrm>
        </p:grpSpPr>
        <p:sp>
          <p:nvSpPr>
            <p:cNvPr id="121" name="Oval 23">
              <a:extLst>
                <a:ext uri="{FF2B5EF4-FFF2-40B4-BE49-F238E27FC236}">
                  <a16:creationId xmlns:a16="http://schemas.microsoft.com/office/drawing/2014/main" id="{CF8FCE9F-1255-471B-9D43-260690D08B57}"/>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Zone de texte 32">
              <a:extLst>
                <a:ext uri="{FF2B5EF4-FFF2-40B4-BE49-F238E27FC236}">
                  <a16:creationId xmlns:a16="http://schemas.microsoft.com/office/drawing/2014/main" id="{E971AF5C-7712-47D0-815D-4DF9D379D9D4}"/>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grpSp>
      <p:grpSp>
        <p:nvGrpSpPr>
          <p:cNvPr id="82" name="Groupe 81">
            <a:extLst>
              <a:ext uri="{FF2B5EF4-FFF2-40B4-BE49-F238E27FC236}">
                <a16:creationId xmlns:a16="http://schemas.microsoft.com/office/drawing/2014/main" id="{FCAC1EF7-A23E-4D93-BE19-E0F21D242FE0}"/>
              </a:ext>
            </a:extLst>
          </p:cNvPr>
          <p:cNvGrpSpPr/>
          <p:nvPr/>
        </p:nvGrpSpPr>
        <p:grpSpPr>
          <a:xfrm>
            <a:off x="3084146" y="1408702"/>
            <a:ext cx="698525" cy="621157"/>
            <a:chOff x="5552592" y="2418171"/>
            <a:chExt cx="698525" cy="621157"/>
          </a:xfrm>
        </p:grpSpPr>
        <p:grpSp>
          <p:nvGrpSpPr>
            <p:cNvPr id="117" name="Group 18">
              <a:extLst>
                <a:ext uri="{FF2B5EF4-FFF2-40B4-BE49-F238E27FC236}">
                  <a16:creationId xmlns:a16="http://schemas.microsoft.com/office/drawing/2014/main" id="{31888052-C72A-4FED-91F9-C648DE98BB51}"/>
                </a:ext>
              </a:extLst>
            </p:cNvPr>
            <p:cNvGrpSpPr>
              <a:grpSpLocks/>
            </p:cNvGrpSpPr>
            <p:nvPr/>
          </p:nvGrpSpPr>
          <p:grpSpPr bwMode="auto">
            <a:xfrm rot="20817573">
              <a:off x="5552592" y="2438792"/>
              <a:ext cx="696801" cy="600536"/>
              <a:chOff x="6878" y="11759"/>
              <a:chExt cx="1286" cy="1125"/>
            </a:xfrm>
          </p:grpSpPr>
          <p:cxnSp>
            <p:nvCxnSpPr>
              <p:cNvPr id="119" name="Line 19">
                <a:extLst>
                  <a:ext uri="{FF2B5EF4-FFF2-40B4-BE49-F238E27FC236}">
                    <a16:creationId xmlns:a16="http://schemas.microsoft.com/office/drawing/2014/main" id="{B16483AE-37DD-4F77-B460-E7F64734B1BB}"/>
                  </a:ext>
                </a:extLst>
              </p:cNvPr>
              <p:cNvCxnSpPr>
                <a:cxnSpLocks noChangeAspect="1" noChangeShapeType="1"/>
              </p:cNvCxnSpPr>
              <p:nvPr/>
            </p:nvCxnSpPr>
            <p:spPr bwMode="auto">
              <a:xfrm flipV="1">
                <a:off x="6878" y="12080"/>
                <a:ext cx="964" cy="804"/>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20" name="Oval 20">
                <a:extLst>
                  <a:ext uri="{FF2B5EF4-FFF2-40B4-BE49-F238E27FC236}">
                    <a16:creationId xmlns:a16="http://schemas.microsoft.com/office/drawing/2014/main" id="{4D77CF3E-EC89-4EF1-A257-086478B9D385}"/>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 name="Zone de texte 30">
              <a:extLst>
                <a:ext uri="{FF2B5EF4-FFF2-40B4-BE49-F238E27FC236}">
                  <a16:creationId xmlns:a16="http://schemas.microsoft.com/office/drawing/2014/main" id="{2A5B63DA-9D57-4D9F-9BB5-F623C7D4C774}"/>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10</a:t>
              </a:r>
            </a:p>
          </p:txBody>
        </p:sp>
      </p:grpSp>
      <p:grpSp>
        <p:nvGrpSpPr>
          <p:cNvPr id="83" name="Groupe 82">
            <a:extLst>
              <a:ext uri="{FF2B5EF4-FFF2-40B4-BE49-F238E27FC236}">
                <a16:creationId xmlns:a16="http://schemas.microsoft.com/office/drawing/2014/main" id="{6EA3EFFD-763A-481F-9650-2400E62BEAAA}"/>
              </a:ext>
            </a:extLst>
          </p:cNvPr>
          <p:cNvGrpSpPr/>
          <p:nvPr/>
        </p:nvGrpSpPr>
        <p:grpSpPr>
          <a:xfrm>
            <a:off x="1080151" y="1052965"/>
            <a:ext cx="361353" cy="698757"/>
            <a:chOff x="5895102" y="2388196"/>
            <a:chExt cx="361353" cy="698757"/>
          </a:xfrm>
        </p:grpSpPr>
        <p:grpSp>
          <p:nvGrpSpPr>
            <p:cNvPr id="111" name="Group 18">
              <a:extLst>
                <a:ext uri="{FF2B5EF4-FFF2-40B4-BE49-F238E27FC236}">
                  <a16:creationId xmlns:a16="http://schemas.microsoft.com/office/drawing/2014/main" id="{7D86961F-4F14-4A69-8774-760196B42D4F}"/>
                </a:ext>
              </a:extLst>
            </p:cNvPr>
            <p:cNvGrpSpPr>
              <a:grpSpLocks/>
            </p:cNvGrpSpPr>
            <p:nvPr/>
          </p:nvGrpSpPr>
          <p:grpSpPr bwMode="auto">
            <a:xfrm rot="20817573">
              <a:off x="5993665" y="2388196"/>
              <a:ext cx="262790" cy="698757"/>
              <a:chOff x="7682" y="11759"/>
              <a:chExt cx="485" cy="1309"/>
            </a:xfrm>
          </p:grpSpPr>
          <p:cxnSp>
            <p:nvCxnSpPr>
              <p:cNvPr id="115" name="Line 19">
                <a:extLst>
                  <a:ext uri="{FF2B5EF4-FFF2-40B4-BE49-F238E27FC236}">
                    <a16:creationId xmlns:a16="http://schemas.microsoft.com/office/drawing/2014/main" id="{1F748F21-B06E-406F-A49B-7D04B864ACC9}"/>
                  </a:ext>
                </a:extLst>
              </p:cNvPr>
              <p:cNvCxnSpPr>
                <a:cxnSpLocks noChangeAspect="1" noChangeShapeType="1"/>
                <a:endCxn id="114" idx="0"/>
              </p:cNvCxnSpPr>
              <p:nvPr/>
            </p:nvCxnSpPr>
            <p:spPr bwMode="auto">
              <a:xfrm rot="782427" flipH="1" flipV="1">
                <a:off x="7822" y="11832"/>
                <a:ext cx="345" cy="1236"/>
              </a:xfrm>
              <a:prstGeom prst="line">
                <a:avLst/>
              </a:prstGeom>
              <a:noFill/>
              <a:ln w="9525">
                <a:solidFill>
                  <a:srgbClr val="000000"/>
                </a:solidFill>
                <a:round/>
                <a:headEnd type="triangle" w="med" len="med"/>
                <a:tailEnd/>
              </a:ln>
              <a:effectLst>
                <a:outerShdw algn="ctr" rotWithShape="0">
                  <a:srgbClr val="808080"/>
                </a:outerShdw>
              </a:effectLst>
              <a:extLst>
                <a:ext uri="{909E8E84-426E-40DD-AFC4-6F175D3DCCD1}">
                  <a14:hiddenFill xmlns:a14="http://schemas.microsoft.com/office/drawing/2010/main">
                    <a:noFill/>
                  </a14:hiddenFill>
                </a:ext>
              </a:extLst>
            </p:spPr>
          </p:cxnSp>
          <p:sp>
            <p:nvSpPr>
              <p:cNvPr id="116" name="Oval 20">
                <a:extLst>
                  <a:ext uri="{FF2B5EF4-FFF2-40B4-BE49-F238E27FC236}">
                    <a16:creationId xmlns:a16="http://schemas.microsoft.com/office/drawing/2014/main" id="{17DDB993-D07E-4C7F-AE08-95F69F271E31}"/>
                  </a:ext>
                </a:extLst>
              </p:cNvPr>
              <p:cNvSpPr>
                <a:spLocks noChangeAspect="1" noChangeArrowheads="1"/>
              </p:cNvSpPr>
              <p:nvPr/>
            </p:nvSpPr>
            <p:spPr bwMode="auto">
              <a:xfrm>
                <a:off x="7682" y="1175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Zone de texte 30">
              <a:extLst>
                <a:ext uri="{FF2B5EF4-FFF2-40B4-BE49-F238E27FC236}">
                  <a16:creationId xmlns:a16="http://schemas.microsoft.com/office/drawing/2014/main" id="{3E4FACE9-60E2-4E50-9A2E-BB4BC1F23F75}"/>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9</a:t>
              </a:r>
            </a:p>
          </p:txBody>
        </p:sp>
      </p:grpSp>
      <p:grpSp>
        <p:nvGrpSpPr>
          <p:cNvPr id="87" name="Groupe 86">
            <a:extLst>
              <a:ext uri="{FF2B5EF4-FFF2-40B4-BE49-F238E27FC236}">
                <a16:creationId xmlns:a16="http://schemas.microsoft.com/office/drawing/2014/main" id="{0C16ECDE-B9E0-4FD3-AC3E-C46CDB6CBFA7}"/>
              </a:ext>
            </a:extLst>
          </p:cNvPr>
          <p:cNvGrpSpPr/>
          <p:nvPr/>
        </p:nvGrpSpPr>
        <p:grpSpPr>
          <a:xfrm>
            <a:off x="2941291" y="2333885"/>
            <a:ext cx="849201" cy="525503"/>
            <a:chOff x="5420294" y="4030832"/>
            <a:chExt cx="849201" cy="525503"/>
          </a:xfrm>
        </p:grpSpPr>
        <p:grpSp>
          <p:nvGrpSpPr>
            <p:cNvPr id="93" name="Group 15">
              <a:extLst>
                <a:ext uri="{FF2B5EF4-FFF2-40B4-BE49-F238E27FC236}">
                  <a16:creationId xmlns:a16="http://schemas.microsoft.com/office/drawing/2014/main" id="{CECFCDA9-7712-4548-B834-8331376161EA}"/>
                </a:ext>
              </a:extLst>
            </p:cNvPr>
            <p:cNvGrpSpPr>
              <a:grpSpLocks/>
            </p:cNvGrpSpPr>
            <p:nvPr/>
          </p:nvGrpSpPr>
          <p:grpSpPr bwMode="auto">
            <a:xfrm rot="18476985">
              <a:off x="5638278" y="3812848"/>
              <a:ext cx="382208" cy="818175"/>
              <a:chOff x="3493" y="9277"/>
              <a:chExt cx="716" cy="1510"/>
            </a:xfrm>
          </p:grpSpPr>
          <p:cxnSp>
            <p:nvCxnSpPr>
              <p:cNvPr id="95" name="Line 16">
                <a:extLst>
                  <a:ext uri="{FF2B5EF4-FFF2-40B4-BE49-F238E27FC236}">
                    <a16:creationId xmlns:a16="http://schemas.microsoft.com/office/drawing/2014/main" id="{8E3244DF-9AFC-470D-B291-E11955EAC147}"/>
                  </a:ext>
                </a:extLst>
              </p:cNvPr>
              <p:cNvCxnSpPr>
                <a:cxnSpLocks noChangeShapeType="1"/>
              </p:cNvCxnSpPr>
              <p:nvPr/>
            </p:nvCxnSpPr>
            <p:spPr bwMode="auto">
              <a:xfrm rot="3123015" flipH="1" flipV="1">
                <a:off x="2995" y="9775"/>
                <a:ext cx="1246" cy="24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9" name="Oval 17">
                <a:extLst>
                  <a:ext uri="{FF2B5EF4-FFF2-40B4-BE49-F238E27FC236}">
                    <a16:creationId xmlns:a16="http://schemas.microsoft.com/office/drawing/2014/main" id="{98B1B8B8-1753-45BA-8700-FEBB71C65C34}"/>
                  </a:ext>
                </a:extLst>
              </p:cNvPr>
              <p:cNvSpPr>
                <a:spLocks noChangeAspect="1" noChangeArrowheads="1"/>
              </p:cNvSpPr>
              <p:nvPr/>
            </p:nvSpPr>
            <p:spPr bwMode="auto">
              <a:xfrm>
                <a:off x="3727" y="10305"/>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Zone de texte 33">
              <a:extLst>
                <a:ext uri="{FF2B5EF4-FFF2-40B4-BE49-F238E27FC236}">
                  <a16:creationId xmlns:a16="http://schemas.microsoft.com/office/drawing/2014/main" id="{0650CE97-C3FA-4E9A-8D80-5360BD62E5F7}"/>
                </a:ext>
              </a:extLst>
            </p:cNvPr>
            <p:cNvSpPr txBox="1"/>
            <p:nvPr/>
          </p:nvSpPr>
          <p:spPr>
            <a:xfrm>
              <a:off x="5913480" y="424466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grpSp>
      <p:grpSp>
        <p:nvGrpSpPr>
          <p:cNvPr id="88" name="Groupe 87">
            <a:extLst>
              <a:ext uri="{FF2B5EF4-FFF2-40B4-BE49-F238E27FC236}">
                <a16:creationId xmlns:a16="http://schemas.microsoft.com/office/drawing/2014/main" id="{9EB331E7-CD4E-4DC8-B475-1F3A0D399065}"/>
              </a:ext>
            </a:extLst>
          </p:cNvPr>
          <p:cNvGrpSpPr/>
          <p:nvPr/>
        </p:nvGrpSpPr>
        <p:grpSpPr>
          <a:xfrm>
            <a:off x="2860989" y="2725511"/>
            <a:ext cx="915925" cy="540364"/>
            <a:chOff x="5334442" y="4011678"/>
            <a:chExt cx="915925" cy="540364"/>
          </a:xfrm>
        </p:grpSpPr>
        <p:grpSp>
          <p:nvGrpSpPr>
            <p:cNvPr id="89" name="Group 15">
              <a:extLst>
                <a:ext uri="{FF2B5EF4-FFF2-40B4-BE49-F238E27FC236}">
                  <a16:creationId xmlns:a16="http://schemas.microsoft.com/office/drawing/2014/main" id="{07C624A7-F003-4EE6-A2B3-E0E0F2BF1592}"/>
                </a:ext>
              </a:extLst>
            </p:cNvPr>
            <p:cNvGrpSpPr>
              <a:grpSpLocks/>
            </p:cNvGrpSpPr>
            <p:nvPr/>
          </p:nvGrpSpPr>
          <p:grpSpPr bwMode="auto">
            <a:xfrm rot="18476985">
              <a:off x="5582335" y="3763785"/>
              <a:ext cx="396621" cy="892408"/>
              <a:chOff x="3441" y="9124"/>
              <a:chExt cx="743" cy="1647"/>
            </a:xfrm>
          </p:grpSpPr>
          <p:cxnSp>
            <p:nvCxnSpPr>
              <p:cNvPr id="91" name="Line 16">
                <a:extLst>
                  <a:ext uri="{FF2B5EF4-FFF2-40B4-BE49-F238E27FC236}">
                    <a16:creationId xmlns:a16="http://schemas.microsoft.com/office/drawing/2014/main" id="{F9F9A3E5-C190-44BC-B7C9-73E08952AF0D}"/>
                  </a:ext>
                </a:extLst>
              </p:cNvPr>
              <p:cNvCxnSpPr>
                <a:cxnSpLocks noChangeShapeType="1"/>
              </p:cNvCxnSpPr>
              <p:nvPr/>
            </p:nvCxnSpPr>
            <p:spPr bwMode="auto">
              <a:xfrm rot="3123015" flipH="1" flipV="1">
                <a:off x="3160" y="9405"/>
                <a:ext cx="1263" cy="702"/>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92" name="Oval 17">
                <a:extLst>
                  <a:ext uri="{FF2B5EF4-FFF2-40B4-BE49-F238E27FC236}">
                    <a16:creationId xmlns:a16="http://schemas.microsoft.com/office/drawing/2014/main" id="{71D5E2BC-7191-4CC4-BE67-0FE14DE9A0CE}"/>
                  </a:ext>
                </a:extLst>
              </p:cNvPr>
              <p:cNvSpPr>
                <a:spLocks noChangeAspect="1" noChangeArrowheads="1"/>
              </p:cNvSpPr>
              <p:nvPr/>
            </p:nvSpPr>
            <p:spPr bwMode="auto">
              <a:xfrm>
                <a:off x="3702" y="1028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Zone de texte 33">
              <a:extLst>
                <a:ext uri="{FF2B5EF4-FFF2-40B4-BE49-F238E27FC236}">
                  <a16:creationId xmlns:a16="http://schemas.microsoft.com/office/drawing/2014/main" id="{FF2EBD5D-D4CF-4BCE-8753-60BFFF0F04EF}"/>
                </a:ext>
              </a:extLst>
            </p:cNvPr>
            <p:cNvSpPr txBox="1"/>
            <p:nvPr/>
          </p:nvSpPr>
          <p:spPr>
            <a:xfrm>
              <a:off x="5894352" y="4240374"/>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gr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6"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 avec coins arrondis en haut 17">
            <a:extLst>
              <a:ext uri="{FF2B5EF4-FFF2-40B4-BE49-F238E27FC236}">
                <a16:creationId xmlns:a16="http://schemas.microsoft.com/office/drawing/2014/main" id="{BD134071-2569-4525-B40D-4BA58F897BCB}"/>
              </a:ext>
            </a:extLst>
          </p:cNvPr>
          <p:cNvSpPr/>
          <p:nvPr/>
        </p:nvSpPr>
        <p:spPr>
          <a:xfrm>
            <a:off x="826755" y="464854"/>
            <a:ext cx="6337860" cy="439417"/>
          </a:xfrm>
          <a:prstGeom prst="round2SameRect">
            <a:avLst>
              <a:gd name="adj1" fmla="val 0"/>
              <a:gd name="adj2" fmla="val 36893"/>
            </a:avLst>
          </a:prstGeom>
          <a:solidFill>
            <a:schemeClr val="accent1"/>
          </a:solidFill>
          <a:ln w="19050" cap="rnd" cmpd="sng" algn="ctr">
            <a:solidFill>
              <a:sysClr val="window" lastClr="FFFFFF"/>
            </a:solidFill>
            <a:prstDash val="solid"/>
          </a:ln>
          <a:effectLst/>
        </p:spPr>
        <p:txBody>
          <a:bodyPr rot="0" spcFirstLastPara="0" vert="horz" wrap="square" lIns="72000" tIns="0" rIns="36000" bIns="0" numCol="1" spcCol="0" rtlCol="0" fromWordArt="0" anchor="ctr" anchorCtr="0" forceAA="0" compatLnSpc="1">
            <a:prstTxWarp prst="textNoShape">
              <a:avLst/>
            </a:prstTxWarp>
            <a:noAutofit/>
          </a:bodyPr>
          <a:lstStyle/>
          <a:p>
            <a:pPr marL="540385" indent="-540385" algn="ctr"/>
            <a:r>
              <a:rPr lang="fr-FR" sz="2800" b="1" dirty="0">
                <a:solidFill>
                  <a:schemeClr val="bg1"/>
                </a:solidFill>
                <a:latin typeface="Calibri" panose="020F0502020204030204" pitchFamily="34" charset="0"/>
                <a:ea typeface="Calibri" panose="020F0502020204030204" pitchFamily="34" charset="0"/>
                <a:cs typeface="Calibri" panose="020F0502020204030204" pitchFamily="34" charset="0"/>
              </a:rPr>
              <a:t>Graphe de Montage et de Démontage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Larme 18">
            <a:extLst>
              <a:ext uri="{FF2B5EF4-FFF2-40B4-BE49-F238E27FC236}">
                <a16:creationId xmlns:a16="http://schemas.microsoft.com/office/drawing/2014/main" id="{E709867E-8895-4D28-8494-2C09213C452D}"/>
              </a:ext>
            </a:extLst>
          </p:cNvPr>
          <p:cNvSpPr/>
          <p:nvPr/>
        </p:nvSpPr>
        <p:spPr>
          <a:xfrm>
            <a:off x="201107" y="480672"/>
            <a:ext cx="625648" cy="446640"/>
          </a:xfrm>
          <a:prstGeom prst="teardrop">
            <a:avLst>
              <a:gd name="adj" fmla="val 96768"/>
            </a:avLst>
          </a:prstGeom>
          <a:solidFill>
            <a:srgbClr val="51C3F9"/>
          </a:solidFill>
          <a:ln w="19050" cap="rnd" cmpd="sng" algn="ctr">
            <a:solidFill>
              <a:srgbClr val="4EB3CF">
                <a:lumMod val="7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algn="ctr"/>
            <a:r>
              <a:rPr lang="fr-FR" sz="2800" b="1" dirty="0">
                <a:effectLst/>
                <a:latin typeface="Calibri" panose="020F0502020204030204" pitchFamily="34" charset="0"/>
                <a:ea typeface="Calibri" panose="020F0502020204030204" pitchFamily="34" charset="0"/>
                <a:cs typeface="Calibri" panose="020F0502020204030204" pitchFamily="34" charset="0"/>
              </a:rPr>
              <a:t>III</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71" name="Groupe 170">
            <a:extLst>
              <a:ext uri="{FF2B5EF4-FFF2-40B4-BE49-F238E27FC236}">
                <a16:creationId xmlns:a16="http://schemas.microsoft.com/office/drawing/2014/main" id="{4BB5543D-EE5C-47E0-9351-012F0B082987}"/>
              </a:ext>
            </a:extLst>
          </p:cNvPr>
          <p:cNvGrpSpPr/>
          <p:nvPr/>
        </p:nvGrpSpPr>
        <p:grpSpPr>
          <a:xfrm>
            <a:off x="1705547" y="6032949"/>
            <a:ext cx="356015" cy="335769"/>
            <a:chOff x="5895102" y="2394070"/>
            <a:chExt cx="356015" cy="335769"/>
          </a:xfrm>
        </p:grpSpPr>
        <p:sp>
          <p:nvSpPr>
            <p:cNvPr id="172" name="Oval 20">
              <a:extLst>
                <a:ext uri="{FF2B5EF4-FFF2-40B4-BE49-F238E27FC236}">
                  <a16:creationId xmlns:a16="http://schemas.microsoft.com/office/drawing/2014/main" id="{F6150D1A-80AA-4A03-9684-DC5EA224B9A8}"/>
                </a:ext>
              </a:extLst>
            </p:cNvPr>
            <p:cNvSpPr>
              <a:spLocks noChangeAspect="1" noChangeArrowheads="1"/>
            </p:cNvSpPr>
            <p:nvPr/>
          </p:nvSpPr>
          <p:spPr bwMode="auto">
            <a:xfrm rot="20817573">
              <a:off x="5943887" y="2394070"/>
              <a:ext cx="261165" cy="257296"/>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Zone de texte 30">
              <a:extLst>
                <a:ext uri="{FF2B5EF4-FFF2-40B4-BE49-F238E27FC236}">
                  <a16:creationId xmlns:a16="http://schemas.microsoft.com/office/drawing/2014/main" id="{A1F8D4BB-1E86-41A4-9AC8-D8BC892F974B}"/>
                </a:ext>
              </a:extLst>
            </p:cNvPr>
            <p:cNvSpPr txBox="1"/>
            <p:nvPr/>
          </p:nvSpPr>
          <p:spPr>
            <a:xfrm>
              <a:off x="5895102" y="2418171"/>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defPPr>
                <a:defRPr lang="fr-FR"/>
              </a:defPPr>
              <a:lvl1pPr indent="-68580" algn="ctr">
                <a:spcAft>
                  <a:spcPts val="0"/>
                </a:spcAft>
                <a:defRPr sz="1400" b="1">
                  <a:solidFill>
                    <a:srgbClr val="000000"/>
                  </a:solidFill>
                  <a:effectLst/>
                  <a:latin typeface="Calibri" panose="020F0502020204030204" pitchFamily="34" charset="0"/>
                  <a:ea typeface="Times New Roman" panose="02020603050405020304" pitchFamily="18" charset="0"/>
                </a:defRPr>
              </a:lvl1p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cs typeface="+mn-cs"/>
                </a:rPr>
                <a:t>1</a:t>
              </a:r>
            </a:p>
          </p:txBody>
        </p:sp>
      </p:grpSp>
      <p:grpSp>
        <p:nvGrpSpPr>
          <p:cNvPr id="160" name="Groupe 159">
            <a:extLst>
              <a:ext uri="{FF2B5EF4-FFF2-40B4-BE49-F238E27FC236}">
                <a16:creationId xmlns:a16="http://schemas.microsoft.com/office/drawing/2014/main" id="{68686A8A-E0AE-48A6-9B31-19F35894F1BE}"/>
              </a:ext>
            </a:extLst>
          </p:cNvPr>
          <p:cNvGrpSpPr/>
          <p:nvPr/>
        </p:nvGrpSpPr>
        <p:grpSpPr>
          <a:xfrm>
            <a:off x="2648342" y="5090008"/>
            <a:ext cx="227964" cy="216000"/>
            <a:chOff x="1768415" y="4111027"/>
            <a:chExt cx="268473" cy="276841"/>
          </a:xfrm>
        </p:grpSpPr>
        <p:sp>
          <p:nvSpPr>
            <p:cNvPr id="161" name="Oval 23">
              <a:extLst>
                <a:ext uri="{FF2B5EF4-FFF2-40B4-BE49-F238E27FC236}">
                  <a16:creationId xmlns:a16="http://schemas.microsoft.com/office/drawing/2014/main" id="{718DF4FD-0046-4861-B187-35BE30F4737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Zone de texte 32">
              <a:extLst>
                <a:ext uri="{FF2B5EF4-FFF2-40B4-BE49-F238E27FC236}">
                  <a16:creationId xmlns:a16="http://schemas.microsoft.com/office/drawing/2014/main" id="{D0459E4E-A2CE-4325-A9DE-2D848AEED9BF}"/>
                </a:ext>
              </a:extLst>
            </p:cNvPr>
            <p:cNvSpPr txBox="1"/>
            <p:nvPr/>
          </p:nvSpPr>
          <p:spPr>
            <a:xfrm>
              <a:off x="1782505" y="4111027"/>
              <a:ext cx="254383" cy="276841"/>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grpSp>
      <p:pic>
        <p:nvPicPr>
          <p:cNvPr id="71" name="Image 70">
            <a:extLst>
              <a:ext uri="{FF2B5EF4-FFF2-40B4-BE49-F238E27FC236}">
                <a16:creationId xmlns:a16="http://schemas.microsoft.com/office/drawing/2014/main" id="{D1018475-7968-48EC-892B-284D0C9E481B}"/>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10000" b="90000" l="10000" r="90000">
                        <a14:foregroundMark x1="31579" y1="18333" x2="42105" y2="85000"/>
                        <a14:foregroundMark x1="26316" y1="21667" x2="36842" y2="73333"/>
                        <a14:foregroundMark x1="31579" y1="65000" x2="31579" y2="65000"/>
                        <a14:foregroundMark x1="26316" y1="63333" x2="26316" y2="63333"/>
                        <a14:foregroundMark x1="26316" y1="58333" x2="26316" y2="58333"/>
                        <a14:foregroundMark x1="31579" y1="70000" x2="31579" y2="70000"/>
                        <a14:foregroundMark x1="26316" y1="76667" x2="26316" y2="76667"/>
                        <a14:foregroundMark x1="26316" y1="70000" x2="26316" y2="70000"/>
                        <a14:foregroundMark x1="31579" y1="86667" x2="31579" y2="86667"/>
                        <a14:foregroundMark x1="63158" y1="20000" x2="63158" y2="20000"/>
                        <a14:foregroundMark x1="63158" y1="30000" x2="63158" y2="30000"/>
                        <a14:foregroundMark x1="63158" y1="40000" x2="63158" y2="40000"/>
                        <a14:foregroundMark x1="57895" y1="50000" x2="57895" y2="50000"/>
                        <a14:foregroundMark x1="63158" y1="66667" x2="63158" y2="66667"/>
                        <a14:foregroundMark x1="63158" y1="76667" x2="63158" y2="76667"/>
                      </a14:backgroundRemoval>
                    </a14:imgEffect>
                  </a14:imgLayer>
                </a14:imgProps>
              </a:ext>
              <a:ext uri="{28A0092B-C50C-407E-A947-70E740481C1C}">
                <a14:useLocalDpi xmlns:a14="http://schemas.microsoft.com/office/drawing/2010/main"/>
              </a:ext>
            </a:extLst>
          </a:blip>
          <a:stretch>
            <a:fillRect/>
          </a:stretch>
        </p:blipFill>
        <p:spPr>
          <a:xfrm rot="20159664">
            <a:off x="1876489" y="4159579"/>
            <a:ext cx="101646" cy="320988"/>
          </a:xfrm>
          <a:prstGeom prst="rect">
            <a:avLst/>
          </a:prstGeom>
        </p:spPr>
      </p:pic>
      <p:sp>
        <p:nvSpPr>
          <p:cNvPr id="123" name="Rectangle 122">
            <a:extLst>
              <a:ext uri="{FF2B5EF4-FFF2-40B4-BE49-F238E27FC236}">
                <a16:creationId xmlns:a16="http://schemas.microsoft.com/office/drawing/2014/main" id="{1450190C-A504-49C0-BDEC-6A30ACB1BDB8}"/>
              </a:ext>
            </a:extLst>
          </p:cNvPr>
          <p:cNvSpPr/>
          <p:nvPr/>
        </p:nvSpPr>
        <p:spPr>
          <a:xfrm>
            <a:off x="5130143" y="5730744"/>
            <a:ext cx="3625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66140" algn="l"/>
              </a:tabLst>
              <a:defRPr/>
            </a:pPr>
            <a:r>
              <a:rPr kumimoji="0" lang="fr-FR" sz="3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33" name="Tableau 3">
            <a:extLst>
              <a:ext uri="{FF2B5EF4-FFF2-40B4-BE49-F238E27FC236}">
                <a16:creationId xmlns:a16="http://schemas.microsoft.com/office/drawing/2014/main" id="{7552BCFF-F50F-4123-A896-0AEFFEFA7E72}"/>
              </a:ext>
            </a:extLst>
          </p:cNvPr>
          <p:cNvGraphicFramePr>
            <a:graphicFrameLocks noGrp="1"/>
          </p:cNvGraphicFramePr>
          <p:nvPr>
            <p:extLst>
              <p:ext uri="{D42A27DB-BD31-4B8C-83A1-F6EECF244321}">
                <p14:modId xmlns:p14="http://schemas.microsoft.com/office/powerpoint/2010/main" val="3477538203"/>
              </p:ext>
            </p:extLst>
          </p:nvPr>
        </p:nvGraphicFramePr>
        <p:xfrm>
          <a:off x="4068856" y="2378071"/>
          <a:ext cx="8129122" cy="3933926"/>
        </p:xfrm>
        <a:graphic>
          <a:graphicData uri="http://schemas.openxmlformats.org/drawingml/2006/table">
            <a:tbl>
              <a:tblPr firstRow="1" bandRow="1">
                <a:tableStyleId>{5C22544A-7EE6-4342-B048-85BDC9FD1C3A}</a:tableStyleId>
              </a:tblPr>
              <a:tblGrid>
                <a:gridCol w="473506">
                  <a:extLst>
                    <a:ext uri="{9D8B030D-6E8A-4147-A177-3AD203B41FA5}">
                      <a16:colId xmlns:a16="http://schemas.microsoft.com/office/drawing/2014/main" val="3537450610"/>
                    </a:ext>
                  </a:extLst>
                </a:gridCol>
                <a:gridCol w="1499616">
                  <a:extLst>
                    <a:ext uri="{9D8B030D-6E8A-4147-A177-3AD203B41FA5}">
                      <a16:colId xmlns:a16="http://schemas.microsoft.com/office/drawing/2014/main" val="1878358009"/>
                    </a:ext>
                  </a:extLst>
                </a:gridCol>
                <a:gridCol w="396000">
                  <a:extLst>
                    <a:ext uri="{9D8B030D-6E8A-4147-A177-3AD203B41FA5}">
                      <a16:colId xmlns:a16="http://schemas.microsoft.com/office/drawing/2014/main" val="4273266125"/>
                    </a:ext>
                  </a:extLst>
                </a:gridCol>
                <a:gridCol w="396000">
                  <a:extLst>
                    <a:ext uri="{9D8B030D-6E8A-4147-A177-3AD203B41FA5}">
                      <a16:colId xmlns:a16="http://schemas.microsoft.com/office/drawing/2014/main" val="2633253746"/>
                    </a:ext>
                  </a:extLst>
                </a:gridCol>
                <a:gridCol w="396000">
                  <a:extLst>
                    <a:ext uri="{9D8B030D-6E8A-4147-A177-3AD203B41FA5}">
                      <a16:colId xmlns:a16="http://schemas.microsoft.com/office/drawing/2014/main" val="3797053213"/>
                    </a:ext>
                  </a:extLst>
                </a:gridCol>
                <a:gridCol w="396000">
                  <a:extLst>
                    <a:ext uri="{9D8B030D-6E8A-4147-A177-3AD203B41FA5}">
                      <a16:colId xmlns:a16="http://schemas.microsoft.com/office/drawing/2014/main" val="2848187019"/>
                    </a:ext>
                  </a:extLst>
                </a:gridCol>
                <a:gridCol w="504000">
                  <a:extLst>
                    <a:ext uri="{9D8B030D-6E8A-4147-A177-3AD203B41FA5}">
                      <a16:colId xmlns:a16="http://schemas.microsoft.com/office/drawing/2014/main" val="3095374213"/>
                    </a:ext>
                  </a:extLst>
                </a:gridCol>
                <a:gridCol w="1908000">
                  <a:extLst>
                    <a:ext uri="{9D8B030D-6E8A-4147-A177-3AD203B41FA5}">
                      <a16:colId xmlns:a16="http://schemas.microsoft.com/office/drawing/2014/main" val="1767959419"/>
                    </a:ext>
                  </a:extLst>
                </a:gridCol>
                <a:gridCol w="2160000">
                  <a:extLst>
                    <a:ext uri="{9D8B030D-6E8A-4147-A177-3AD203B41FA5}">
                      <a16:colId xmlns:a16="http://schemas.microsoft.com/office/drawing/2014/main" val="1641032451"/>
                    </a:ext>
                  </a:extLst>
                </a:gridCol>
              </a:tblGrid>
              <a:tr h="517392">
                <a:tc>
                  <a:txBody>
                    <a:bodyPr/>
                    <a:lstStyle/>
                    <a:p>
                      <a:endParaRPr lang="fr-FR" dirty="0"/>
                    </a:p>
                  </a:txBody>
                  <a:tcPr>
                    <a:solidFill>
                      <a:schemeClr val="tx2">
                        <a:lumMod val="60000"/>
                        <a:lumOff val="40000"/>
                      </a:schemeClr>
                    </a:solidFill>
                  </a:tcPr>
                </a:tc>
                <a:tc>
                  <a:txBody>
                    <a:bodyPr/>
                    <a:lstStyle/>
                    <a:p>
                      <a:pPr algn="ctr">
                        <a:lnSpc>
                          <a:spcPts val="2200"/>
                        </a:lnSpc>
                      </a:pPr>
                      <a:r>
                        <a:rPr lang="fr-FR" sz="2000" dirty="0">
                          <a:solidFill>
                            <a:schemeClr val="tx1"/>
                          </a:solidFill>
                        </a:rPr>
                        <a:t>Ordre de démontage</a:t>
                      </a:r>
                    </a:p>
                  </a:txBody>
                  <a:tcPr>
                    <a:solidFill>
                      <a:schemeClr val="accent1">
                        <a:lumMod val="60000"/>
                        <a:lumOff val="4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6</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7</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8</a:t>
                      </a:r>
                    </a:p>
                  </a:txBody>
                  <a:tcPr anchor="ctr">
                    <a:solidFill>
                      <a:schemeClr val="tx2">
                        <a:lumMod val="75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9</a:t>
                      </a:r>
                    </a:p>
                  </a:txBody>
                  <a:tcPr anchor="ctr">
                    <a:solidFill>
                      <a:schemeClr val="tx2">
                        <a:lumMod val="75000"/>
                      </a:schemeClr>
                    </a:solidFill>
                  </a:tcPr>
                </a:tc>
                <a:tc>
                  <a:txBody>
                    <a:bodyPr/>
                    <a:lstStyle/>
                    <a:p>
                      <a:pPr marL="0" algn="ctr" defTabSz="914400" rtl="0" eaLnBrk="1" latinLnBrk="0" hangingPunct="1"/>
                      <a:r>
                        <a:rPr lang="fr-FR" sz="2400" b="1" kern="1200" dirty="0">
                          <a:solidFill>
                            <a:schemeClr val="bg1"/>
                          </a:solidFill>
                          <a:latin typeface="+mn-lt"/>
                          <a:ea typeface="+mn-ea"/>
                          <a:cs typeface="+mn-cs"/>
                        </a:rPr>
                        <a:t>10</a:t>
                      </a:r>
                    </a:p>
                  </a:txBody>
                  <a:tcPr anchor="ctr">
                    <a:solidFill>
                      <a:schemeClr val="tx2">
                        <a:lumMod val="75000"/>
                      </a:schemeClr>
                    </a:solidFill>
                  </a:tcPr>
                </a:tc>
                <a:tc>
                  <a:txBody>
                    <a:bodyPr/>
                    <a:lstStyle/>
                    <a:p>
                      <a:pPr marL="0" algn="ctr" defTabSz="914400" rtl="0" eaLnBrk="1" latinLnBrk="0" hangingPunct="1">
                        <a:lnSpc>
                          <a:spcPts val="2200"/>
                        </a:lnSpc>
                      </a:pPr>
                      <a:r>
                        <a:rPr lang="fr-FR" sz="2000" b="1" kern="1200" dirty="0">
                          <a:solidFill>
                            <a:schemeClr val="tx1"/>
                          </a:solidFill>
                          <a:latin typeface="+mn-lt"/>
                          <a:ea typeface="+mn-ea"/>
                          <a:cs typeface="+mn-cs"/>
                        </a:rPr>
                        <a:t>Consignes de démontage</a:t>
                      </a:r>
                    </a:p>
                  </a:txBody>
                  <a:tcPr>
                    <a:solidFill>
                      <a:schemeClr val="tx2">
                        <a:lumMod val="40000"/>
                        <a:lumOff val="60000"/>
                      </a:schemeClr>
                    </a:solidFill>
                  </a:tcPr>
                </a:tc>
                <a:tc>
                  <a:txBody>
                    <a:bodyPr/>
                    <a:lstStyle/>
                    <a:p>
                      <a:pPr marL="0" algn="ctr" defTabSz="914400" rtl="0" eaLnBrk="1" latinLnBrk="0" hangingPunct="1"/>
                      <a:r>
                        <a:rPr lang="fr-FR" sz="2000" b="1" kern="1200" dirty="0">
                          <a:solidFill>
                            <a:schemeClr val="tx1"/>
                          </a:solidFill>
                          <a:latin typeface="+mn-lt"/>
                          <a:ea typeface="+mn-ea"/>
                          <a:cs typeface="+mn-cs"/>
                        </a:rPr>
                        <a:t>Outillage</a:t>
                      </a:r>
                      <a:r>
                        <a:rPr lang="fr-FR" sz="2800" b="1" kern="1200" dirty="0">
                          <a:solidFill>
                            <a:schemeClr val="tx1"/>
                          </a:solidFill>
                          <a:latin typeface="+mn-lt"/>
                          <a:ea typeface="+mn-ea"/>
                          <a:cs typeface="+mn-cs"/>
                        </a:rPr>
                        <a:t> </a:t>
                      </a:r>
                    </a:p>
                  </a:txBody>
                  <a:tcPr anchor="ctr">
                    <a:solidFill>
                      <a:schemeClr val="tx2">
                        <a:lumMod val="40000"/>
                        <a:lumOff val="60000"/>
                      </a:schemeClr>
                    </a:solidFill>
                  </a:tcPr>
                </a:tc>
                <a:extLst>
                  <a:ext uri="{0D108BD9-81ED-4DB2-BD59-A6C34878D82A}">
                    <a16:rowId xmlns:a16="http://schemas.microsoft.com/office/drawing/2014/main" val="1676003688"/>
                  </a:ext>
                </a:extLst>
              </a:tr>
              <a:tr h="547281">
                <a:tc rowSpan="6">
                  <a:txBody>
                    <a:bodyPr/>
                    <a:lstStyle/>
                    <a:p>
                      <a:pPr algn="ctr"/>
                      <a:r>
                        <a:rPr lang="fr-FR" sz="2800" b="1" dirty="0">
                          <a:solidFill>
                            <a:schemeClr val="accent3">
                              <a:lumMod val="75000"/>
                            </a:schemeClr>
                          </a:solidFill>
                        </a:rPr>
                        <a:t>Repères des pièces</a:t>
                      </a:r>
                    </a:p>
                  </a:txBody>
                  <a:tcPr vert="vert270" anchor="ctr"/>
                </a:tc>
                <a:tc>
                  <a:txBody>
                    <a:bodyPr/>
                    <a:lstStyle/>
                    <a:p>
                      <a:pPr algn="ctr"/>
                      <a:endParaRPr lang="fr-FR" dirty="0"/>
                    </a:p>
                  </a:txBody>
                  <a:tcPr anchor="ctr">
                    <a:solidFill>
                      <a:schemeClr val="tx2">
                        <a:lumMod val="20000"/>
                        <a:lumOff val="80000"/>
                      </a:schemeClr>
                    </a:solidFill>
                  </a:tcPr>
                </a:tc>
                <a:tc>
                  <a:txBody>
                    <a:bodyPr/>
                    <a:lstStyle/>
                    <a:p>
                      <a:pPr marL="0" algn="ctr" defTabSz="914400" rtl="0" eaLnBrk="1" latinLnBrk="0" hangingPunct="1"/>
                      <a:r>
                        <a:rPr lang="fr-FR" sz="2800" b="1" kern="1200" dirty="0">
                          <a:solidFill>
                            <a:schemeClr val="bg1"/>
                          </a:solidFill>
                          <a:latin typeface="+mn-lt"/>
                          <a:ea typeface="+mn-ea"/>
                          <a:cs typeface="+mn-cs"/>
                        </a:rPr>
                        <a:t>X</a:t>
                      </a:r>
                      <a:endParaRPr lang="fr-FR" sz="1800" kern="1200" dirty="0">
                        <a:solidFill>
                          <a:schemeClr val="bg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endParaRPr lang="fr-FR" sz="1800" kern="120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1310151241"/>
                  </a:ext>
                </a:extLst>
              </a:tr>
              <a:tr h="547281">
                <a:tc vMerge="1">
                  <a:txBody>
                    <a:bodyPr/>
                    <a:lstStyle/>
                    <a:p>
                      <a:endParaRPr lang="fr-FR" dirty="0"/>
                    </a:p>
                  </a:txBody>
                  <a:tcPr/>
                </a:tc>
                <a:tc>
                  <a:txBody>
                    <a:bodyPr/>
                    <a:lstStyle/>
                    <a:p>
                      <a:pPr algn="ctr"/>
                      <a:endParaRPr lang="fr-FR"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tx2">
                        <a:lumMod val="60000"/>
                        <a:lumOff val="4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227862125"/>
                  </a:ext>
                </a:extLst>
              </a:tr>
              <a:tr h="547281">
                <a:tc vMerge="1">
                  <a:txBody>
                    <a:bodyPr/>
                    <a:lstStyle/>
                    <a:p>
                      <a:endParaRPr lang="fr-FR" dirty="0"/>
                    </a:p>
                  </a:txBody>
                  <a:tcP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938327692"/>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1">
                        <a:lumMod val="95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877482709"/>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tx2">
                        <a:lumMod val="20000"/>
                        <a:lumOff val="80000"/>
                      </a:schemeClr>
                    </a:solidFill>
                  </a:tcPr>
                </a:tc>
                <a:tc>
                  <a:txBody>
                    <a:bodyPr/>
                    <a:lstStyle/>
                    <a:p>
                      <a:pPr algn="ctr"/>
                      <a:endParaRPr lang="fr-FR" dirty="0"/>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latin typeface="+mn-lt"/>
                          <a:ea typeface="+mn-ea"/>
                          <a:cs typeface="+mn-cs"/>
                        </a:rPr>
                        <a:t> </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X</a:t>
                      </a:r>
                    </a:p>
                  </a:txBody>
                  <a:tcPr anchor="ctr">
                    <a:solidFill>
                      <a:schemeClr val="tx2">
                        <a:lumMod val="60000"/>
                        <a:lumOff val="40000"/>
                      </a:schemeClr>
                    </a:solidFill>
                  </a:tcP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063418083"/>
                  </a:ext>
                </a:extLst>
              </a:tr>
              <a:tr h="547281">
                <a:tc vMerge="1">
                  <a:txBody>
                    <a:bodyPr/>
                    <a:lstStyle/>
                    <a:p>
                      <a:pPr algn="ctr"/>
                      <a:endParaRPr lang="fr-FR" sz="2000" b="1" dirty="0"/>
                    </a:p>
                  </a:txBody>
                  <a:tcPr vert="vert270" anchor="ct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bg1"/>
                        </a:solidFill>
                        <a:latin typeface="+mn-lt"/>
                        <a:ea typeface="+mn-ea"/>
                        <a:cs typeface="+mn-cs"/>
                      </a:endParaRPr>
                    </a:p>
                  </a:txBody>
                  <a:tcPr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 </a:t>
                      </a:r>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tc>
                  <a:txBody>
                    <a:bodyPr/>
                    <a:lstStyle/>
                    <a:p>
                      <a:pPr algn="ctr"/>
                      <a:endParaRPr lang="fr-FR" dirty="0"/>
                    </a:p>
                  </a:txBody>
                  <a:tcPr anchor="ctr">
                    <a:solidFill>
                      <a:schemeClr val="bg2">
                        <a:lumMod val="75000"/>
                      </a:schemeClr>
                    </a:solidFill>
                  </a:tcPr>
                </a:tc>
                <a:extLst>
                  <a:ext uri="{0D108BD9-81ED-4DB2-BD59-A6C34878D82A}">
                    <a16:rowId xmlns:a16="http://schemas.microsoft.com/office/drawing/2014/main" val="3488450477"/>
                  </a:ext>
                </a:extLst>
              </a:tr>
            </a:tbl>
          </a:graphicData>
        </a:graphic>
      </p:graphicFrame>
      <p:sp>
        <p:nvSpPr>
          <p:cNvPr id="140" name="Rectangle 139">
            <a:extLst>
              <a:ext uri="{FF2B5EF4-FFF2-40B4-BE49-F238E27FC236}">
                <a16:creationId xmlns:a16="http://schemas.microsoft.com/office/drawing/2014/main" id="{95681981-E319-4DA1-9B8D-084490FA8A9C}"/>
              </a:ext>
            </a:extLst>
          </p:cNvPr>
          <p:cNvSpPr/>
          <p:nvPr/>
        </p:nvSpPr>
        <p:spPr>
          <a:xfrm>
            <a:off x="5143869" y="5206117"/>
            <a:ext cx="45148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7</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8" name="Groupe 7">
            <a:extLst>
              <a:ext uri="{FF2B5EF4-FFF2-40B4-BE49-F238E27FC236}">
                <a16:creationId xmlns:a16="http://schemas.microsoft.com/office/drawing/2014/main" id="{84046301-54AA-41F2-9567-1BEC48527776}"/>
              </a:ext>
            </a:extLst>
          </p:cNvPr>
          <p:cNvGrpSpPr/>
          <p:nvPr/>
        </p:nvGrpSpPr>
        <p:grpSpPr>
          <a:xfrm>
            <a:off x="1554583" y="4787654"/>
            <a:ext cx="550871" cy="269270"/>
            <a:chOff x="1554583" y="4787654"/>
            <a:chExt cx="550871" cy="269270"/>
          </a:xfrm>
        </p:grpSpPr>
        <p:sp>
          <p:nvSpPr>
            <p:cNvPr id="147" name="Ellipse 146">
              <a:extLst>
                <a:ext uri="{FF2B5EF4-FFF2-40B4-BE49-F238E27FC236}">
                  <a16:creationId xmlns:a16="http://schemas.microsoft.com/office/drawing/2014/main" id="{17207CDC-48F3-43AF-8FEE-5CC00D043ABB}"/>
                </a:ext>
              </a:extLst>
            </p:cNvPr>
            <p:cNvSpPr/>
            <p:nvPr/>
          </p:nvSpPr>
          <p:spPr>
            <a:xfrm>
              <a:off x="1554583" y="4984924"/>
              <a:ext cx="72000" cy="72000"/>
            </a:xfrm>
            <a:prstGeom prst="ellipse">
              <a:avLst/>
            </a:prstGeom>
            <a:solidFill>
              <a:schemeClr val="bg2">
                <a:lumMod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8" name="Groupe 147">
              <a:extLst>
                <a:ext uri="{FF2B5EF4-FFF2-40B4-BE49-F238E27FC236}">
                  <a16:creationId xmlns:a16="http://schemas.microsoft.com/office/drawing/2014/main" id="{B16B41E6-5E14-452A-A546-68D5AE37D508}"/>
                </a:ext>
              </a:extLst>
            </p:cNvPr>
            <p:cNvGrpSpPr/>
            <p:nvPr/>
          </p:nvGrpSpPr>
          <p:grpSpPr>
            <a:xfrm>
              <a:off x="1803156" y="4787654"/>
              <a:ext cx="302298" cy="243173"/>
              <a:chOff x="1719162" y="4111028"/>
              <a:chExt cx="356015" cy="311668"/>
            </a:xfrm>
          </p:grpSpPr>
          <p:sp>
            <p:nvSpPr>
              <p:cNvPr id="149" name="Oval 23">
                <a:extLst>
                  <a:ext uri="{FF2B5EF4-FFF2-40B4-BE49-F238E27FC236}">
                    <a16:creationId xmlns:a16="http://schemas.microsoft.com/office/drawing/2014/main" id="{1A4A8717-9ACD-448E-90A5-A75D542AECF5}"/>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Zone de texte 32">
                <a:extLst>
                  <a:ext uri="{FF2B5EF4-FFF2-40B4-BE49-F238E27FC236}">
                    <a16:creationId xmlns:a16="http://schemas.microsoft.com/office/drawing/2014/main" id="{13982C21-7FD0-493E-8FF4-A61B0EB3EB28}"/>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grpSp>
      </p:grpSp>
      <p:grpSp>
        <p:nvGrpSpPr>
          <p:cNvPr id="169" name="Groupe 168">
            <a:extLst>
              <a:ext uri="{FF2B5EF4-FFF2-40B4-BE49-F238E27FC236}">
                <a16:creationId xmlns:a16="http://schemas.microsoft.com/office/drawing/2014/main" id="{DCA95A86-6DE2-40C3-9778-C0E262DF6FDF}"/>
              </a:ext>
            </a:extLst>
          </p:cNvPr>
          <p:cNvGrpSpPr/>
          <p:nvPr/>
        </p:nvGrpSpPr>
        <p:grpSpPr>
          <a:xfrm>
            <a:off x="890702" y="4219625"/>
            <a:ext cx="876556" cy="762815"/>
            <a:chOff x="5904364" y="3927719"/>
            <a:chExt cx="876556" cy="762815"/>
          </a:xfrm>
        </p:grpSpPr>
        <p:grpSp>
          <p:nvGrpSpPr>
            <p:cNvPr id="170" name="Group 15">
              <a:extLst>
                <a:ext uri="{FF2B5EF4-FFF2-40B4-BE49-F238E27FC236}">
                  <a16:creationId xmlns:a16="http://schemas.microsoft.com/office/drawing/2014/main" id="{5A1A6F93-7ECA-46CD-91A1-D48F58661782}"/>
                </a:ext>
              </a:extLst>
            </p:cNvPr>
            <p:cNvGrpSpPr>
              <a:grpSpLocks/>
            </p:cNvGrpSpPr>
            <p:nvPr/>
          </p:nvGrpSpPr>
          <p:grpSpPr bwMode="auto">
            <a:xfrm rot="18476985">
              <a:off x="6032417" y="3942031"/>
              <a:ext cx="762815" cy="734191"/>
              <a:chOff x="3681" y="10304"/>
              <a:chExt cx="1429" cy="1355"/>
            </a:xfrm>
          </p:grpSpPr>
          <p:cxnSp>
            <p:nvCxnSpPr>
              <p:cNvPr id="175" name="Line 16">
                <a:extLst>
                  <a:ext uri="{FF2B5EF4-FFF2-40B4-BE49-F238E27FC236}">
                    <a16:creationId xmlns:a16="http://schemas.microsoft.com/office/drawing/2014/main" id="{63D26C13-471E-4487-9F82-F0EBEB2D90F0}"/>
                  </a:ext>
                </a:extLst>
              </p:cNvPr>
              <p:cNvCxnSpPr>
                <a:cxnSpLocks noChangeShapeType="1"/>
              </p:cNvCxnSpPr>
              <p:nvPr/>
            </p:nvCxnSpPr>
            <p:spPr bwMode="auto">
              <a:xfrm rot="3123015" flipV="1">
                <a:off x="4093" y="10642"/>
                <a:ext cx="1355" cy="679"/>
              </a:xfrm>
              <a:prstGeom prst="line">
                <a:avLst/>
              </a:prstGeom>
              <a:noFill/>
              <a:ln w="9525">
                <a:solidFill>
                  <a:srgbClr val="000000"/>
                </a:solidFill>
                <a:round/>
                <a:headEnd/>
                <a:tailEnd type="triangle" w="med" len="med"/>
              </a:ln>
              <a:effectLst>
                <a:outerShdw algn="ctr" rotWithShape="0">
                  <a:srgbClr val="808080"/>
                </a:outerShdw>
              </a:effectLst>
              <a:extLst>
                <a:ext uri="{909E8E84-426E-40DD-AFC4-6F175D3DCCD1}">
                  <a14:hiddenFill xmlns:a14="http://schemas.microsoft.com/office/drawing/2010/main">
                    <a:noFill/>
                  </a14:hiddenFill>
                </a:ext>
              </a:extLst>
            </p:spPr>
          </p:cxnSp>
          <p:sp>
            <p:nvSpPr>
              <p:cNvPr id="176" name="Oval 17">
                <a:extLst>
                  <a:ext uri="{FF2B5EF4-FFF2-40B4-BE49-F238E27FC236}">
                    <a16:creationId xmlns:a16="http://schemas.microsoft.com/office/drawing/2014/main" id="{443B01F0-70DA-4627-A97A-ABF38499FFBE}"/>
                  </a:ext>
                </a:extLst>
              </p:cNvPr>
              <p:cNvSpPr>
                <a:spLocks noChangeAspect="1" noChangeArrowheads="1"/>
              </p:cNvSpPr>
              <p:nvPr/>
            </p:nvSpPr>
            <p:spPr bwMode="auto">
              <a:xfrm>
                <a:off x="3681" y="10319"/>
                <a:ext cx="482" cy="482"/>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Zone de texte 33">
              <a:extLst>
                <a:ext uri="{FF2B5EF4-FFF2-40B4-BE49-F238E27FC236}">
                  <a16:creationId xmlns:a16="http://schemas.microsoft.com/office/drawing/2014/main" id="{1525DA57-0AB5-4C9B-B83D-D6B28B1D7E03}"/>
                </a:ext>
              </a:extLst>
            </p:cNvPr>
            <p:cNvSpPr txBox="1"/>
            <p:nvPr/>
          </p:nvSpPr>
          <p:spPr>
            <a:xfrm>
              <a:off x="5904364" y="4261377"/>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grpSp>
      <p:sp>
        <p:nvSpPr>
          <p:cNvPr id="69" name="Rectangle 68">
            <a:extLst>
              <a:ext uri="{FF2B5EF4-FFF2-40B4-BE49-F238E27FC236}">
                <a16:creationId xmlns:a16="http://schemas.microsoft.com/office/drawing/2014/main" id="{A97E27B4-EFDC-4B8B-9525-C67C34E8DAF7}"/>
              </a:ext>
            </a:extLst>
          </p:cNvPr>
          <p:cNvSpPr/>
          <p:nvPr/>
        </p:nvSpPr>
        <p:spPr>
          <a:xfrm>
            <a:off x="5130143" y="3017092"/>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3</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grpSp>
        <p:nvGrpSpPr>
          <p:cNvPr id="72" name="Groupe 71">
            <a:extLst>
              <a:ext uri="{FF2B5EF4-FFF2-40B4-BE49-F238E27FC236}">
                <a16:creationId xmlns:a16="http://schemas.microsoft.com/office/drawing/2014/main" id="{9E142F4D-0429-4297-914B-CF8BB72B5883}"/>
              </a:ext>
            </a:extLst>
          </p:cNvPr>
          <p:cNvGrpSpPr/>
          <p:nvPr/>
        </p:nvGrpSpPr>
        <p:grpSpPr>
          <a:xfrm>
            <a:off x="1759264" y="3903733"/>
            <a:ext cx="302298" cy="243173"/>
            <a:chOff x="1719162" y="4111028"/>
            <a:chExt cx="356015" cy="311668"/>
          </a:xfrm>
        </p:grpSpPr>
        <p:sp>
          <p:nvSpPr>
            <p:cNvPr id="73" name="Oval 23">
              <a:extLst>
                <a:ext uri="{FF2B5EF4-FFF2-40B4-BE49-F238E27FC236}">
                  <a16:creationId xmlns:a16="http://schemas.microsoft.com/office/drawing/2014/main" id="{9F84D2BA-86DC-4653-9198-567E44937A58}"/>
                </a:ext>
              </a:extLst>
            </p:cNvPr>
            <p:cNvSpPr>
              <a:spLocks noChangeAspect="1" noChangeArrowheads="1"/>
            </p:cNvSpPr>
            <p:nvPr/>
          </p:nvSpPr>
          <p:spPr bwMode="auto">
            <a:xfrm rot="17106327">
              <a:off x="1770349" y="4118805"/>
              <a:ext cx="257297" cy="261165"/>
            </a:xfrm>
            <a:prstGeom prst="ellipse">
              <a:avLst/>
            </a:prstGeom>
            <a:solidFill>
              <a:srgbClr val="FFFFFF"/>
            </a:solidFill>
            <a:ln w="9525">
              <a:solidFill>
                <a:srgbClr val="000000"/>
              </a:solidFill>
              <a:round/>
              <a:headEnd/>
              <a:tailEnd/>
            </a:ln>
            <a:effectLst>
              <a:outerShdw algn="ctr" rotWithShape="0">
                <a:srgbClr val="808080"/>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Zone de texte 32">
              <a:extLst>
                <a:ext uri="{FF2B5EF4-FFF2-40B4-BE49-F238E27FC236}">
                  <a16:creationId xmlns:a16="http://schemas.microsoft.com/office/drawing/2014/main" id="{7438F89D-898E-49DC-94B5-C241CC7A8B22}"/>
                </a:ext>
              </a:extLst>
            </p:cNvPr>
            <p:cNvSpPr txBox="1"/>
            <p:nvPr/>
          </p:nvSpPr>
          <p:spPr>
            <a:xfrm>
              <a:off x="1719162" y="4111028"/>
              <a:ext cx="356015" cy="311668"/>
            </a:xfrm>
            <a:prstGeom prst="rect">
              <a:avLst/>
            </a:prstGeom>
            <a:no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marL="0" marR="0" lvl="0" indent="-6858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grpSp>
      <p:sp>
        <p:nvSpPr>
          <p:cNvPr id="75" name="Rectangle 74">
            <a:extLst>
              <a:ext uri="{FF2B5EF4-FFF2-40B4-BE49-F238E27FC236}">
                <a16:creationId xmlns:a16="http://schemas.microsoft.com/office/drawing/2014/main" id="{A4C37B5A-B8D2-4F56-A471-D0EDF74E2BCB}"/>
              </a:ext>
            </a:extLst>
          </p:cNvPr>
          <p:cNvSpPr/>
          <p:nvPr/>
        </p:nvSpPr>
        <p:spPr>
          <a:xfrm>
            <a:off x="5130143" y="3552713"/>
            <a:ext cx="47006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4</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7" name="Rectangle 66">
            <a:extLst>
              <a:ext uri="{FF2B5EF4-FFF2-40B4-BE49-F238E27FC236}">
                <a16:creationId xmlns:a16="http://schemas.microsoft.com/office/drawing/2014/main" id="{FAFF00D0-F353-47C7-A316-701325CA737B}"/>
              </a:ext>
            </a:extLst>
          </p:cNvPr>
          <p:cNvSpPr/>
          <p:nvPr/>
        </p:nvSpPr>
        <p:spPr>
          <a:xfrm>
            <a:off x="5031197" y="4126131"/>
            <a:ext cx="66795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10</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68" name="Rectangle 67">
            <a:extLst>
              <a:ext uri="{FF2B5EF4-FFF2-40B4-BE49-F238E27FC236}">
                <a16:creationId xmlns:a16="http://schemas.microsoft.com/office/drawing/2014/main" id="{E17A3ACD-E8A5-42DA-BD86-9A878BDE7353}"/>
              </a:ext>
            </a:extLst>
          </p:cNvPr>
          <p:cNvSpPr/>
          <p:nvPr/>
        </p:nvSpPr>
        <p:spPr>
          <a:xfrm>
            <a:off x="8133417" y="3645045"/>
            <a:ext cx="253875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Manœuvrer levier (9)</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0" name="Rectangle 69">
            <a:extLst>
              <a:ext uri="{FF2B5EF4-FFF2-40B4-BE49-F238E27FC236}">
                <a16:creationId xmlns:a16="http://schemas.microsoft.com/office/drawing/2014/main" id="{48E5DE8C-7E38-435E-88A6-31E04C99113A}"/>
              </a:ext>
            </a:extLst>
          </p:cNvPr>
          <p:cNvSpPr/>
          <p:nvPr/>
        </p:nvSpPr>
        <p:spPr>
          <a:xfrm>
            <a:off x="8321084" y="4147825"/>
            <a:ext cx="2220086"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Serrer (9) sur l’étau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6" name="Rectangle 75">
            <a:extLst>
              <a:ext uri="{FF2B5EF4-FFF2-40B4-BE49-F238E27FC236}">
                <a16:creationId xmlns:a16="http://schemas.microsoft.com/office/drawing/2014/main" id="{FBDDC8A2-0911-424B-8A98-014474B2126F}"/>
              </a:ext>
            </a:extLst>
          </p:cNvPr>
          <p:cNvSpPr/>
          <p:nvPr/>
        </p:nvSpPr>
        <p:spPr>
          <a:xfrm>
            <a:off x="10710812" y="4206175"/>
            <a:ext cx="1427798" cy="400110"/>
          </a:xfrm>
          <a:prstGeom prst="rect">
            <a:avLst/>
          </a:prstGeom>
        </p:spPr>
        <p:txBody>
          <a:bodyPr wrap="square">
            <a:spAutoFit/>
          </a:bodyPr>
          <a:lstStyle/>
          <a:p>
            <a:pPr lvl="0">
              <a:tabLst>
                <a:tab pos="866140" algn="l"/>
              </a:tabLst>
              <a:defRPr/>
            </a:pPr>
            <a:r>
              <a:rPr lang="fr-FR" sz="2000" dirty="0">
                <a:solidFill>
                  <a:prstClr val="black"/>
                </a:solidFill>
                <a:latin typeface="Calibri" panose="020F0502020204030204" pitchFamily="34" charset="0"/>
                <a:ea typeface="Times New Roman" panose="02020603050405020304" pitchFamily="18" charset="0"/>
              </a:rPr>
              <a:t>Pince étau</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0" name="Rectangle 79">
            <a:extLst>
              <a:ext uri="{FF2B5EF4-FFF2-40B4-BE49-F238E27FC236}">
                <a16:creationId xmlns:a16="http://schemas.microsoft.com/office/drawing/2014/main" id="{BC2DB257-8AFA-487A-B951-FF5888B1CC49}"/>
              </a:ext>
            </a:extLst>
          </p:cNvPr>
          <p:cNvSpPr/>
          <p:nvPr/>
        </p:nvSpPr>
        <p:spPr>
          <a:xfrm>
            <a:off x="5129124" y="4659619"/>
            <a:ext cx="451485" cy="584775"/>
          </a:xfrm>
          <a:prstGeom prst="rect">
            <a:avLst/>
          </a:prstGeom>
          <a:effectLst>
            <a:glow rad="63500">
              <a:schemeClr val="accent4">
                <a:satMod val="175000"/>
                <a:alpha val="40000"/>
              </a:schemeClr>
            </a:glow>
          </a:effectLst>
        </p:spPr>
        <p:txBody>
          <a:bodyPr wrap="square">
            <a:spAutoFit/>
          </a:bodyPr>
          <a:lstStyle/>
          <a:p>
            <a:pPr lvl="0">
              <a:defRPr/>
            </a:pPr>
            <a:r>
              <a:rPr lang="fr-FR" sz="3200" b="1" dirty="0">
                <a:solidFill>
                  <a:srgbClr val="FF0000"/>
                </a:solidFill>
                <a:effectLst>
                  <a:glow rad="63500">
                    <a:schemeClr val="accent4">
                      <a:satMod val="175000"/>
                      <a:alpha val="40000"/>
                    </a:schemeClr>
                  </a:glow>
                </a:effectLst>
              </a:rPr>
              <a:t>9</a:t>
            </a:r>
            <a:endParaRPr kumimoji="0" lang="fr-FR" sz="3200" b="1" u="none" strike="noStrike" kern="1200" cap="none" spc="0" normalizeH="0" baseline="0" noProof="0" dirty="0">
              <a:ln>
                <a:noFill/>
              </a:ln>
              <a:solidFill>
                <a:srgbClr val="FF0000"/>
              </a:solidFill>
              <a:effectLst>
                <a:glow rad="63500">
                  <a:schemeClr val="accent4">
                    <a:satMod val="175000"/>
                    <a:alpha val="40000"/>
                  </a:schemeClr>
                </a:glow>
              </a:effectLst>
              <a:uLnTx/>
              <a:uFillTx/>
              <a:latin typeface="Calibri" panose="020F0502020204030204"/>
            </a:endParaRPr>
          </a:p>
        </p:txBody>
      </p:sp>
      <p:sp>
        <p:nvSpPr>
          <p:cNvPr id="84" name="Bulle narrative : rectangle à coins arrondis 83">
            <a:extLst>
              <a:ext uri="{FF2B5EF4-FFF2-40B4-BE49-F238E27FC236}">
                <a16:creationId xmlns:a16="http://schemas.microsoft.com/office/drawing/2014/main" id="{5A99955D-F046-4C93-8AB6-F8FC6739DDCD}"/>
              </a:ext>
            </a:extLst>
          </p:cNvPr>
          <p:cNvSpPr/>
          <p:nvPr/>
        </p:nvSpPr>
        <p:spPr>
          <a:xfrm>
            <a:off x="4090817" y="1190379"/>
            <a:ext cx="5117403" cy="991123"/>
          </a:xfrm>
          <a:prstGeom prst="wedgeRoundRectCallout">
            <a:avLst>
              <a:gd name="adj1" fmla="val -10829"/>
              <a:gd name="adj2" fmla="val 77079"/>
              <a:gd name="adj3" fmla="val 16667"/>
            </a:avLst>
          </a:prstGeom>
          <a:solidFill>
            <a:schemeClr val="accent2">
              <a:lumMod val="75000"/>
            </a:schemeClr>
          </a:solidFill>
          <a:ln>
            <a:solidFill>
              <a:srgbClr val="C00000"/>
            </a:solidFill>
          </a:ln>
          <a:effectLst>
            <a:outerShdw blurRad="50800" dist="38100" dir="16200000" rotWithShape="0">
              <a:prstClr val="black">
                <a:alpha val="40000"/>
              </a:prstClr>
            </a:outerShdw>
          </a:effectLst>
        </p:spPr>
        <p:txBody>
          <a:bodyPr wrap="square" tIns="0" rtlCol="0" anchor="ctr">
            <a:spAutoFit/>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kumimoji="0" lang="fr-FR" sz="2000" b="0" i="1" u="none" strike="noStrike" kern="1200" cap="none" spc="-5" normalizeH="0" baseline="0" noProof="0" dirty="0">
                <a:ln>
                  <a:noFill/>
                </a:ln>
                <a:solidFill>
                  <a:schemeClr val="bg1"/>
                </a:solidFill>
                <a:effectLst/>
                <a:uLnTx/>
                <a:uFillTx/>
                <a:latin typeface="Calibri" panose="020F0502020204030204"/>
                <a:ea typeface="Times New Roman" panose="02020603050405020304" pitchFamily="18" charset="0"/>
                <a:cs typeface="+mn-cs"/>
              </a:rPr>
              <a:t>On obtient ainsi </a:t>
            </a:r>
          </a:p>
          <a:p>
            <a:pPr marL="0" marR="0" lvl="0" indent="0" algn="ctr" defTabSz="914400" rtl="0" eaLnBrk="1" fontAlgn="auto" latinLnBrk="0" hangingPunct="1">
              <a:lnSpc>
                <a:spcPts val="3300"/>
              </a:lnSpc>
              <a:spcBef>
                <a:spcPts val="0"/>
              </a:spcBef>
              <a:spcAft>
                <a:spcPts val="0"/>
              </a:spcAft>
              <a:buClrTx/>
              <a:buSzTx/>
              <a:buFontTx/>
              <a:buNone/>
              <a:tabLst/>
              <a:defRPr/>
            </a:pPr>
            <a:r>
              <a:rPr kumimoji="0" lang="fr-FR" sz="3600" b="1" i="0" u="none" strike="noStrike" kern="1200" cap="none" spc="-5" normalizeH="0" baseline="0" noProof="0" dirty="0">
                <a:ln>
                  <a:noFill/>
                </a:ln>
                <a:solidFill>
                  <a:schemeClr val="bg1"/>
                </a:solidFill>
                <a:effectLst/>
                <a:uLnTx/>
                <a:uFillTx/>
                <a:latin typeface="Calibri" panose="020F0502020204030204"/>
                <a:ea typeface="Times New Roman" panose="02020603050405020304" pitchFamily="18" charset="0"/>
                <a:cs typeface="+mn-cs"/>
              </a:rPr>
              <a:t>le graphe de démontage </a:t>
            </a:r>
          </a:p>
        </p:txBody>
      </p:sp>
    </p:spTree>
    <p:extLst>
      <p:ext uri="{BB962C8B-B14F-4D97-AF65-F5344CB8AC3E}">
        <p14:creationId xmlns:p14="http://schemas.microsoft.com/office/powerpoint/2010/main" val="9180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3"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63587C-E7C5-4E6F-87DF-03A8E5B4829D}"/>
              </a:ext>
            </a:extLst>
          </p:cNvPr>
          <p:cNvSpPr/>
          <p:nvPr/>
        </p:nvSpPr>
        <p:spPr>
          <a:xfrm>
            <a:off x="0" y="2769108"/>
            <a:ext cx="12192000" cy="1231106"/>
          </a:xfrm>
          <a:prstGeom prst="rect">
            <a:avLst/>
          </a:prstGeom>
          <a:solidFill>
            <a:schemeClr val="accent1">
              <a:lumMod val="75000"/>
            </a:schemeClr>
          </a:solidFill>
        </p:spPr>
        <p:txBody>
          <a:bodyPr wrap="square" tIns="0" bIns="0">
            <a:spAutoFit/>
          </a:bodyPr>
          <a:lstStyle/>
          <a:p>
            <a:pPr marR="0" lvl="0" indent="87313" algn="ctr" defTabSz="914400" rtl="0" eaLnBrk="1" fontAlgn="auto" latinLnBrk="0" hangingPunct="1">
              <a:lnSpc>
                <a:spcPct val="100000"/>
              </a:lnSpc>
              <a:spcBef>
                <a:spcPts val="0"/>
              </a:spcBef>
              <a:spcAft>
                <a:spcPts val="0"/>
              </a:spcAft>
              <a:buClrTx/>
              <a:buSzTx/>
              <a:buFontTx/>
              <a:buNone/>
              <a:tabLst/>
              <a:defRPr/>
            </a:pPr>
            <a:r>
              <a:rPr kumimoji="0" lang="fr-FR" sz="80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Fin de la leçon</a:t>
            </a:r>
            <a:endParaRPr kumimoji="0" lang="fr-FR" sz="1380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Image 3">
            <a:extLst>
              <a:ext uri="{FF2B5EF4-FFF2-40B4-BE49-F238E27FC236}">
                <a16:creationId xmlns:a16="http://schemas.microsoft.com/office/drawing/2014/main" id="{F19E9471-0097-4BB0-BA47-2BBC33F2064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72445" y="5034667"/>
            <a:ext cx="9719088" cy="1505236"/>
          </a:xfrm>
          <a:prstGeom prst="rect">
            <a:avLst/>
          </a:prstGeom>
        </p:spPr>
      </p:pic>
    </p:spTree>
    <p:extLst>
      <p:ext uri="{BB962C8B-B14F-4D97-AF65-F5344CB8AC3E}">
        <p14:creationId xmlns:p14="http://schemas.microsoft.com/office/powerpoint/2010/main" val="16694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5CC03728-C6BB-452F-A583-93B2567EC2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2604" y="470711"/>
            <a:ext cx="4452887" cy="5980999"/>
          </a:xfrm>
          <a:prstGeom prst="rect">
            <a:avLst/>
          </a:prstGeom>
          <a:effectLst/>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0" y="437643"/>
            <a:ext cx="6405868"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3200" dirty="0">
                <a:latin typeface="Calibri" panose="020F0502020204030204" pitchFamily="34" charset="0"/>
                <a:ea typeface="Calibri" panose="020F0502020204030204" pitchFamily="34" charset="0"/>
                <a:cs typeface="Arial" panose="020B0604020202020204" pitchFamily="34" charset="0"/>
              </a:rPr>
              <a:t>3) Colorier sur le dessin d'ensemble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pic>
        <p:nvPicPr>
          <p:cNvPr id="6" name="Image 5">
            <a:extLst>
              <a:ext uri="{FF2B5EF4-FFF2-40B4-BE49-F238E27FC236}">
                <a16:creationId xmlns:a16="http://schemas.microsoft.com/office/drawing/2014/main" id="{5621547F-4FA6-4AFA-9F66-55D35E4918E4}"/>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692885" y="1014537"/>
            <a:ext cx="7085162" cy="817088"/>
          </a:xfrm>
          <a:prstGeom prst="rect">
            <a:avLst/>
          </a:prstGeom>
        </p:spPr>
      </p:pic>
      <p:sp>
        <p:nvSpPr>
          <p:cNvPr id="8" name="Rectangle à coins arrondis 16">
            <a:extLst>
              <a:ext uri="{FF2B5EF4-FFF2-40B4-BE49-F238E27FC236}">
                <a16:creationId xmlns:a16="http://schemas.microsoft.com/office/drawing/2014/main" id="{6163DC81-AD44-4FA9-AF5C-0FD326F61A97}"/>
              </a:ext>
            </a:extLst>
          </p:cNvPr>
          <p:cNvSpPr/>
          <p:nvPr/>
        </p:nvSpPr>
        <p:spPr>
          <a:xfrm>
            <a:off x="7834447" y="5302974"/>
            <a:ext cx="396000" cy="396000"/>
          </a:xfrm>
          <a:prstGeom prst="ellipse">
            <a:avLst/>
          </a:prstGeom>
          <a:solidFill>
            <a:srgbClr val="FF0000"/>
          </a:solidFill>
          <a:ln w="28575">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alibri" panose="020F0502020204030204"/>
                <a:ea typeface="+mn-ea"/>
                <a:cs typeface="+mn-cs"/>
              </a:rPr>
              <a:t>1</a:t>
            </a:r>
          </a:p>
        </p:txBody>
      </p:sp>
      <p:sp>
        <p:nvSpPr>
          <p:cNvPr id="28" name="Rectangle à coins arrondis 19">
            <a:extLst>
              <a:ext uri="{FF2B5EF4-FFF2-40B4-BE49-F238E27FC236}">
                <a16:creationId xmlns:a16="http://schemas.microsoft.com/office/drawing/2014/main" id="{DB5BB5EA-37BA-4D4E-9245-255B3E1E8FB7}"/>
              </a:ext>
            </a:extLst>
          </p:cNvPr>
          <p:cNvSpPr/>
          <p:nvPr/>
        </p:nvSpPr>
        <p:spPr>
          <a:xfrm>
            <a:off x="7518477" y="5163450"/>
            <a:ext cx="4517014" cy="1288260"/>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nvGrpSpPr>
          <p:cNvPr id="12" name="Groupe 11">
            <a:extLst>
              <a:ext uri="{FF2B5EF4-FFF2-40B4-BE49-F238E27FC236}">
                <a16:creationId xmlns:a16="http://schemas.microsoft.com/office/drawing/2014/main" id="{94817FAA-3478-4610-9D18-C391879B024C}"/>
              </a:ext>
            </a:extLst>
          </p:cNvPr>
          <p:cNvGrpSpPr/>
          <p:nvPr/>
        </p:nvGrpSpPr>
        <p:grpSpPr>
          <a:xfrm>
            <a:off x="1122757" y="2526503"/>
            <a:ext cx="7840816" cy="2352381"/>
            <a:chOff x="1122757" y="2526503"/>
            <a:chExt cx="7840816" cy="2352381"/>
          </a:xfrm>
        </p:grpSpPr>
        <p:pic>
          <p:nvPicPr>
            <p:cNvPr id="10" name="Image 9">
              <a:extLst>
                <a:ext uri="{FF2B5EF4-FFF2-40B4-BE49-F238E27FC236}">
                  <a16:creationId xmlns:a16="http://schemas.microsoft.com/office/drawing/2014/main" id="{7AFA0569-E82E-42AF-8BFA-101C2E1AA1B4}"/>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l="4838"/>
            <a:stretch/>
          </p:blipFill>
          <p:spPr>
            <a:xfrm>
              <a:off x="1217936" y="2526503"/>
              <a:ext cx="7721701" cy="2352381"/>
            </a:xfrm>
            <a:prstGeom prst="rect">
              <a:avLst/>
            </a:prstGeom>
          </p:spPr>
        </p:pic>
        <p:sp>
          <p:nvSpPr>
            <p:cNvPr id="29" name="Rectangle à coins arrondis 19">
              <a:extLst>
                <a:ext uri="{FF2B5EF4-FFF2-40B4-BE49-F238E27FC236}">
                  <a16:creationId xmlns:a16="http://schemas.microsoft.com/office/drawing/2014/main" id="{C7C25DBA-DC96-41F5-8A3E-0A3557435D23}"/>
                </a:ext>
              </a:extLst>
            </p:cNvPr>
            <p:cNvSpPr/>
            <p:nvPr/>
          </p:nvSpPr>
          <p:spPr>
            <a:xfrm>
              <a:off x="1122757" y="2540075"/>
              <a:ext cx="7840816" cy="2253597"/>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16" name="Forme libre : forme 15">
            <a:extLst>
              <a:ext uri="{FF2B5EF4-FFF2-40B4-BE49-F238E27FC236}">
                <a16:creationId xmlns:a16="http://schemas.microsoft.com/office/drawing/2014/main" id="{11C38553-2E90-4BED-AC76-D8D71FE767B7}"/>
              </a:ext>
            </a:extLst>
          </p:cNvPr>
          <p:cNvSpPr/>
          <p:nvPr/>
        </p:nvSpPr>
        <p:spPr>
          <a:xfrm>
            <a:off x="1481070" y="2871989"/>
            <a:ext cx="7295882" cy="1725769"/>
          </a:xfrm>
          <a:custGeom>
            <a:avLst/>
            <a:gdLst>
              <a:gd name="connsiteX0" fmla="*/ 6440 w 7295882"/>
              <a:gd name="connsiteY0" fmla="*/ 959476 h 1725769"/>
              <a:gd name="connsiteX1" fmla="*/ 1474631 w 7295882"/>
              <a:gd name="connsiteY1" fmla="*/ 965915 h 1725769"/>
              <a:gd name="connsiteX2" fmla="*/ 1474631 w 7295882"/>
              <a:gd name="connsiteY2" fmla="*/ 0 h 1725769"/>
              <a:gd name="connsiteX3" fmla="*/ 1764406 w 7295882"/>
              <a:gd name="connsiteY3" fmla="*/ 19318 h 1725769"/>
              <a:gd name="connsiteX4" fmla="*/ 1764406 w 7295882"/>
              <a:gd name="connsiteY4" fmla="*/ 328411 h 1725769"/>
              <a:gd name="connsiteX5" fmla="*/ 1815922 w 7295882"/>
              <a:gd name="connsiteY5" fmla="*/ 386366 h 1725769"/>
              <a:gd name="connsiteX6" fmla="*/ 1938271 w 7295882"/>
              <a:gd name="connsiteY6" fmla="*/ 367048 h 1725769"/>
              <a:gd name="connsiteX7" fmla="*/ 1938271 w 7295882"/>
              <a:gd name="connsiteY7" fmla="*/ 399245 h 1725769"/>
              <a:gd name="connsiteX8" fmla="*/ 1873876 w 7295882"/>
              <a:gd name="connsiteY8" fmla="*/ 405684 h 1725769"/>
              <a:gd name="connsiteX9" fmla="*/ 1867437 w 7295882"/>
              <a:gd name="connsiteY9" fmla="*/ 1384479 h 1725769"/>
              <a:gd name="connsiteX10" fmla="*/ 1938271 w 7295882"/>
              <a:gd name="connsiteY10" fmla="*/ 1487510 h 1725769"/>
              <a:gd name="connsiteX11" fmla="*/ 2479184 w 7295882"/>
              <a:gd name="connsiteY11" fmla="*/ 1487510 h 1725769"/>
              <a:gd name="connsiteX12" fmla="*/ 2575775 w 7295882"/>
              <a:gd name="connsiteY12" fmla="*/ 1371600 h 1725769"/>
              <a:gd name="connsiteX13" fmla="*/ 2582215 w 7295882"/>
              <a:gd name="connsiteY13" fmla="*/ 431442 h 1725769"/>
              <a:gd name="connsiteX14" fmla="*/ 2543578 w 7295882"/>
              <a:gd name="connsiteY14" fmla="*/ 399245 h 1725769"/>
              <a:gd name="connsiteX15" fmla="*/ 2498502 w 7295882"/>
              <a:gd name="connsiteY15" fmla="*/ 392805 h 1725769"/>
              <a:gd name="connsiteX16" fmla="*/ 2498502 w 7295882"/>
              <a:gd name="connsiteY16" fmla="*/ 360608 h 1725769"/>
              <a:gd name="connsiteX17" fmla="*/ 2665927 w 7295882"/>
              <a:gd name="connsiteY17" fmla="*/ 367048 h 1725769"/>
              <a:gd name="connsiteX18" fmla="*/ 2672367 w 7295882"/>
              <a:gd name="connsiteY18" fmla="*/ 6439 h 1725769"/>
              <a:gd name="connsiteX19" fmla="*/ 2884868 w 7295882"/>
              <a:gd name="connsiteY19" fmla="*/ 6439 h 1725769"/>
              <a:gd name="connsiteX20" fmla="*/ 3425781 w 7295882"/>
              <a:gd name="connsiteY20" fmla="*/ 470079 h 1725769"/>
              <a:gd name="connsiteX21" fmla="*/ 3889420 w 7295882"/>
              <a:gd name="connsiteY21" fmla="*/ 457200 h 1725769"/>
              <a:gd name="connsiteX22" fmla="*/ 4417454 w 7295882"/>
              <a:gd name="connsiteY22" fmla="*/ 6439 h 1725769"/>
              <a:gd name="connsiteX23" fmla="*/ 4629955 w 7295882"/>
              <a:gd name="connsiteY23" fmla="*/ 6439 h 1725769"/>
              <a:gd name="connsiteX24" fmla="*/ 4649274 w 7295882"/>
              <a:gd name="connsiteY24" fmla="*/ 334850 h 1725769"/>
              <a:gd name="connsiteX25" fmla="*/ 4720107 w 7295882"/>
              <a:gd name="connsiteY25" fmla="*/ 360608 h 1725769"/>
              <a:gd name="connsiteX26" fmla="*/ 4797381 w 7295882"/>
              <a:gd name="connsiteY26" fmla="*/ 367048 h 1725769"/>
              <a:gd name="connsiteX27" fmla="*/ 4803820 w 7295882"/>
              <a:gd name="connsiteY27" fmla="*/ 392805 h 1725769"/>
              <a:gd name="connsiteX28" fmla="*/ 4745865 w 7295882"/>
              <a:gd name="connsiteY28" fmla="*/ 418563 h 1725769"/>
              <a:gd name="connsiteX29" fmla="*/ 4732986 w 7295882"/>
              <a:gd name="connsiteY29" fmla="*/ 1397357 h 1725769"/>
              <a:gd name="connsiteX30" fmla="*/ 4823138 w 7295882"/>
              <a:gd name="connsiteY30" fmla="*/ 1487510 h 1725769"/>
              <a:gd name="connsiteX31" fmla="*/ 5338293 w 7295882"/>
              <a:gd name="connsiteY31" fmla="*/ 1487510 h 1725769"/>
              <a:gd name="connsiteX32" fmla="*/ 5454203 w 7295882"/>
              <a:gd name="connsiteY32" fmla="*/ 1365160 h 1725769"/>
              <a:gd name="connsiteX33" fmla="*/ 5447764 w 7295882"/>
              <a:gd name="connsiteY33" fmla="*/ 431442 h 1725769"/>
              <a:gd name="connsiteX34" fmla="*/ 5364051 w 7295882"/>
              <a:gd name="connsiteY34" fmla="*/ 399245 h 1725769"/>
              <a:gd name="connsiteX35" fmla="*/ 5357612 w 7295882"/>
              <a:gd name="connsiteY35" fmla="*/ 360608 h 1725769"/>
              <a:gd name="connsiteX36" fmla="*/ 5518598 w 7295882"/>
              <a:gd name="connsiteY36" fmla="*/ 347729 h 1725769"/>
              <a:gd name="connsiteX37" fmla="*/ 5531476 w 7295882"/>
              <a:gd name="connsiteY37" fmla="*/ 6439 h 1725769"/>
              <a:gd name="connsiteX38" fmla="*/ 5827691 w 7295882"/>
              <a:gd name="connsiteY38" fmla="*/ 19318 h 1725769"/>
              <a:gd name="connsiteX39" fmla="*/ 5840569 w 7295882"/>
              <a:gd name="connsiteY39" fmla="*/ 972355 h 1725769"/>
              <a:gd name="connsiteX40" fmla="*/ 7289443 w 7295882"/>
              <a:gd name="connsiteY40" fmla="*/ 959476 h 1725769"/>
              <a:gd name="connsiteX41" fmla="*/ 7295882 w 7295882"/>
              <a:gd name="connsiteY41" fmla="*/ 1725769 h 1725769"/>
              <a:gd name="connsiteX42" fmla="*/ 0 w 7295882"/>
              <a:gd name="connsiteY42" fmla="*/ 1725769 h 1725769"/>
              <a:gd name="connsiteX43" fmla="*/ 6440 w 7295882"/>
              <a:gd name="connsiteY43" fmla="*/ 959476 h 172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295882" h="1725769">
                <a:moveTo>
                  <a:pt x="6440" y="959476"/>
                </a:moveTo>
                <a:lnTo>
                  <a:pt x="1474631" y="965915"/>
                </a:lnTo>
                <a:lnTo>
                  <a:pt x="1474631" y="0"/>
                </a:lnTo>
                <a:lnTo>
                  <a:pt x="1764406" y="19318"/>
                </a:lnTo>
                <a:lnTo>
                  <a:pt x="1764406" y="328411"/>
                </a:lnTo>
                <a:lnTo>
                  <a:pt x="1815922" y="386366"/>
                </a:lnTo>
                <a:lnTo>
                  <a:pt x="1938271" y="367048"/>
                </a:lnTo>
                <a:lnTo>
                  <a:pt x="1938271" y="399245"/>
                </a:lnTo>
                <a:lnTo>
                  <a:pt x="1873876" y="405684"/>
                </a:lnTo>
                <a:cubicBezTo>
                  <a:pt x="1871730" y="731949"/>
                  <a:pt x="1869583" y="1058214"/>
                  <a:pt x="1867437" y="1384479"/>
                </a:cubicBezTo>
                <a:lnTo>
                  <a:pt x="1938271" y="1487510"/>
                </a:lnTo>
                <a:lnTo>
                  <a:pt x="2479184" y="1487510"/>
                </a:lnTo>
                <a:lnTo>
                  <a:pt x="2575775" y="1371600"/>
                </a:lnTo>
                <a:cubicBezTo>
                  <a:pt x="2577922" y="1058214"/>
                  <a:pt x="2580068" y="744828"/>
                  <a:pt x="2582215" y="431442"/>
                </a:cubicBezTo>
                <a:lnTo>
                  <a:pt x="2543578" y="399245"/>
                </a:lnTo>
                <a:lnTo>
                  <a:pt x="2498502" y="392805"/>
                </a:lnTo>
                <a:lnTo>
                  <a:pt x="2498502" y="360608"/>
                </a:lnTo>
                <a:lnTo>
                  <a:pt x="2665927" y="367048"/>
                </a:lnTo>
                <a:lnTo>
                  <a:pt x="2672367" y="6439"/>
                </a:lnTo>
                <a:lnTo>
                  <a:pt x="2884868" y="6439"/>
                </a:lnTo>
                <a:lnTo>
                  <a:pt x="3425781" y="470079"/>
                </a:lnTo>
                <a:lnTo>
                  <a:pt x="3889420" y="457200"/>
                </a:lnTo>
                <a:lnTo>
                  <a:pt x="4417454" y="6439"/>
                </a:lnTo>
                <a:lnTo>
                  <a:pt x="4629955" y="6439"/>
                </a:lnTo>
                <a:lnTo>
                  <a:pt x="4649274" y="334850"/>
                </a:lnTo>
                <a:lnTo>
                  <a:pt x="4720107" y="360608"/>
                </a:lnTo>
                <a:lnTo>
                  <a:pt x="4797381" y="367048"/>
                </a:lnTo>
                <a:lnTo>
                  <a:pt x="4803820" y="392805"/>
                </a:lnTo>
                <a:lnTo>
                  <a:pt x="4745865" y="418563"/>
                </a:lnTo>
                <a:lnTo>
                  <a:pt x="4732986" y="1397357"/>
                </a:lnTo>
                <a:lnTo>
                  <a:pt x="4823138" y="1487510"/>
                </a:lnTo>
                <a:lnTo>
                  <a:pt x="5338293" y="1487510"/>
                </a:lnTo>
                <a:lnTo>
                  <a:pt x="5454203" y="1365160"/>
                </a:lnTo>
                <a:cubicBezTo>
                  <a:pt x="5452057" y="1053921"/>
                  <a:pt x="5449910" y="742681"/>
                  <a:pt x="5447764" y="431442"/>
                </a:cubicBezTo>
                <a:lnTo>
                  <a:pt x="5364051" y="399245"/>
                </a:lnTo>
                <a:lnTo>
                  <a:pt x="5357612" y="360608"/>
                </a:lnTo>
                <a:lnTo>
                  <a:pt x="5518598" y="347729"/>
                </a:lnTo>
                <a:lnTo>
                  <a:pt x="5531476" y="6439"/>
                </a:lnTo>
                <a:lnTo>
                  <a:pt x="5827691" y="19318"/>
                </a:lnTo>
                <a:lnTo>
                  <a:pt x="5840569" y="972355"/>
                </a:lnTo>
                <a:lnTo>
                  <a:pt x="7289443" y="959476"/>
                </a:lnTo>
                <a:cubicBezTo>
                  <a:pt x="7291589" y="1214907"/>
                  <a:pt x="7293736" y="1470338"/>
                  <a:pt x="7295882" y="1725769"/>
                </a:cubicBezTo>
                <a:lnTo>
                  <a:pt x="0" y="1725769"/>
                </a:lnTo>
                <a:cubicBezTo>
                  <a:pt x="2147" y="1476777"/>
                  <a:pt x="4293" y="1227786"/>
                  <a:pt x="6440" y="959476"/>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04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114"/>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850"/>
                                        <p:tgtEl>
                                          <p:spTgt spid="11"/>
                                        </p:tgtEl>
                                      </p:cBhvr>
                                    </p:animEffect>
                                  </p:childTnLst>
                                </p:cTn>
                              </p:par>
                            </p:childTnLst>
                          </p:cTn>
                        </p:par>
                        <p:par>
                          <p:cTn id="8" fill="hold">
                            <p:stCondLst>
                              <p:cond delay="2988"/>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4988"/>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5488"/>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988"/>
                            </p:stCondLst>
                            <p:childTnLst>
                              <p:par>
                                <p:cTn id="23" presetID="21"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heel(1)">
                                      <p:cBhvr>
                                        <p:cTn id="25" dur="2000"/>
                                        <p:tgtEl>
                                          <p:spTgt spid="28"/>
                                        </p:tgtEl>
                                      </p:cBhvr>
                                    </p:animEffect>
                                  </p:childTnLst>
                                </p:cTn>
                              </p:par>
                            </p:childTnLst>
                          </p:cTn>
                        </p:par>
                        <p:par>
                          <p:cTn id="26" fill="hold">
                            <p:stCondLst>
                              <p:cond delay="7988"/>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000" fill="hold"/>
                                        <p:tgtEl>
                                          <p:spTgt spid="12"/>
                                        </p:tgtEl>
                                        <p:attrNameLst>
                                          <p:attrName>ppt_w</p:attrName>
                                        </p:attrNameLst>
                                      </p:cBhvr>
                                      <p:tavLst>
                                        <p:tav tm="0">
                                          <p:val>
                                            <p:fltVal val="0"/>
                                          </p:val>
                                        </p:tav>
                                        <p:tav tm="100000">
                                          <p:val>
                                            <p:strVal val="#ppt_w"/>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Effect transition="in" filter="fade">
                                      <p:cBhvr>
                                        <p:cTn id="31" dur="2000"/>
                                        <p:tgtEl>
                                          <p:spTgt spid="12"/>
                                        </p:tgtEl>
                                      </p:cBhvr>
                                    </p:animEffect>
                                  </p:childTnLst>
                                </p:cTn>
                              </p:par>
                              <p:par>
                                <p:cTn id="32" presetID="42" presetClass="path" presetSubtype="0" accel="50000" decel="50000" fill="hold" nodeType="withEffect">
                                  <p:stCondLst>
                                    <p:cond delay="0"/>
                                  </p:stCondLst>
                                  <p:childTnLst>
                                    <p:animMotion origin="layout" path="M 0.39557 0.27038 L -1.66667E-6 -4.81481E-6 " pathEditMode="relative" rAng="0" ptsTypes="AA">
                                      <p:cBhvr>
                                        <p:cTn id="33" dur="2000" fill="hold"/>
                                        <p:tgtEl>
                                          <p:spTgt spid="12"/>
                                        </p:tgtEl>
                                        <p:attrNameLst>
                                          <p:attrName>ppt_x</p:attrName>
                                          <p:attrName>ppt_y</p:attrName>
                                        </p:attrNameLst>
                                      </p:cBhvr>
                                      <p:rCtr x="-19779" y="-13519"/>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28"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5CC03728-C6BB-452F-A583-93B2567EC2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2604" y="470711"/>
            <a:ext cx="4452887" cy="5980999"/>
          </a:xfrm>
          <a:prstGeom prst="rect">
            <a:avLst/>
          </a:prstGeom>
          <a:effectLst/>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0" y="437643"/>
            <a:ext cx="6405868"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3200" dirty="0">
                <a:latin typeface="Calibri" panose="020F0502020204030204" pitchFamily="34" charset="0"/>
                <a:ea typeface="Calibri" panose="020F0502020204030204" pitchFamily="34" charset="0"/>
                <a:cs typeface="Arial" panose="020B0604020202020204" pitchFamily="34" charset="0"/>
              </a:rPr>
              <a:t>3) Colorier sur le dessin d'ensemble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pic>
        <p:nvPicPr>
          <p:cNvPr id="6" name="Image 5">
            <a:extLst>
              <a:ext uri="{FF2B5EF4-FFF2-40B4-BE49-F238E27FC236}">
                <a16:creationId xmlns:a16="http://schemas.microsoft.com/office/drawing/2014/main" id="{5621547F-4FA6-4AFA-9F66-55D35E4918E4}"/>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692885" y="1014537"/>
            <a:ext cx="7085162" cy="817088"/>
          </a:xfrm>
          <a:prstGeom prst="rect">
            <a:avLst/>
          </a:prstGeom>
        </p:spPr>
      </p:pic>
      <p:sp>
        <p:nvSpPr>
          <p:cNvPr id="8" name="Rectangle à coins arrondis 16">
            <a:extLst>
              <a:ext uri="{FF2B5EF4-FFF2-40B4-BE49-F238E27FC236}">
                <a16:creationId xmlns:a16="http://schemas.microsoft.com/office/drawing/2014/main" id="{6163DC81-AD44-4FA9-AF5C-0FD326F61A97}"/>
              </a:ext>
            </a:extLst>
          </p:cNvPr>
          <p:cNvSpPr/>
          <p:nvPr/>
        </p:nvSpPr>
        <p:spPr>
          <a:xfrm>
            <a:off x="8004264" y="4543578"/>
            <a:ext cx="396000" cy="396000"/>
          </a:xfrm>
          <a:prstGeom prst="ellipse">
            <a:avLst/>
          </a:prstGeom>
          <a:solidFill>
            <a:srgbClr val="00B050"/>
          </a:solidFill>
          <a:ln w="28575">
            <a:no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alibri" panose="020F0502020204030204"/>
                <a:ea typeface="+mn-ea"/>
                <a:cs typeface="+mn-cs"/>
              </a:rPr>
              <a:t>2</a:t>
            </a:r>
          </a:p>
        </p:txBody>
      </p:sp>
      <p:sp>
        <p:nvSpPr>
          <p:cNvPr id="28" name="Rectangle à coins arrondis 19">
            <a:extLst>
              <a:ext uri="{FF2B5EF4-FFF2-40B4-BE49-F238E27FC236}">
                <a16:creationId xmlns:a16="http://schemas.microsoft.com/office/drawing/2014/main" id="{DB5BB5EA-37BA-4D4E-9245-255B3E1E8FB7}"/>
              </a:ext>
            </a:extLst>
          </p:cNvPr>
          <p:cNvSpPr/>
          <p:nvPr/>
        </p:nvSpPr>
        <p:spPr>
          <a:xfrm>
            <a:off x="8470932" y="1541417"/>
            <a:ext cx="2750062" cy="4859383"/>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nvGrpSpPr>
          <p:cNvPr id="5" name="Groupe 4">
            <a:extLst>
              <a:ext uri="{FF2B5EF4-FFF2-40B4-BE49-F238E27FC236}">
                <a16:creationId xmlns:a16="http://schemas.microsoft.com/office/drawing/2014/main" id="{95D7A798-66B7-4684-8FD1-A04E990C1C69}"/>
              </a:ext>
            </a:extLst>
          </p:cNvPr>
          <p:cNvGrpSpPr/>
          <p:nvPr/>
        </p:nvGrpSpPr>
        <p:grpSpPr>
          <a:xfrm>
            <a:off x="3709507" y="864402"/>
            <a:ext cx="3077234" cy="5905873"/>
            <a:chOff x="3709507" y="864402"/>
            <a:chExt cx="3077234" cy="5905873"/>
          </a:xfrm>
        </p:grpSpPr>
        <p:pic>
          <p:nvPicPr>
            <p:cNvPr id="3" name="Image 2">
              <a:extLst>
                <a:ext uri="{FF2B5EF4-FFF2-40B4-BE49-F238E27FC236}">
                  <a16:creationId xmlns:a16="http://schemas.microsoft.com/office/drawing/2014/main" id="{1B553EBA-1D9F-4118-A6D1-F8F4F43A2D0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709507" y="909869"/>
              <a:ext cx="3058600" cy="5809630"/>
            </a:xfrm>
            <a:prstGeom prst="rect">
              <a:avLst/>
            </a:prstGeom>
          </p:spPr>
        </p:pic>
        <p:sp>
          <p:nvSpPr>
            <p:cNvPr id="21" name="Rectangle à coins arrondis 19">
              <a:extLst>
                <a:ext uri="{FF2B5EF4-FFF2-40B4-BE49-F238E27FC236}">
                  <a16:creationId xmlns:a16="http://schemas.microsoft.com/office/drawing/2014/main" id="{B9BDB775-32D9-4182-8459-8EC424537337}"/>
                </a:ext>
              </a:extLst>
            </p:cNvPr>
            <p:cNvSpPr/>
            <p:nvPr/>
          </p:nvSpPr>
          <p:spPr>
            <a:xfrm>
              <a:off x="3728142" y="864402"/>
              <a:ext cx="3058599" cy="5905873"/>
            </a:xfrm>
            <a:prstGeom prst="roundRect">
              <a:avLst>
                <a:gd name="adj" fmla="val 10688"/>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grpSp>
        <p:nvGrpSpPr>
          <p:cNvPr id="14" name="Groupe 13">
            <a:extLst>
              <a:ext uri="{FF2B5EF4-FFF2-40B4-BE49-F238E27FC236}">
                <a16:creationId xmlns:a16="http://schemas.microsoft.com/office/drawing/2014/main" id="{1CF2D3D9-4DF3-45FA-A6A6-F8D4622E3569}"/>
              </a:ext>
            </a:extLst>
          </p:cNvPr>
          <p:cNvGrpSpPr/>
          <p:nvPr/>
        </p:nvGrpSpPr>
        <p:grpSpPr>
          <a:xfrm>
            <a:off x="3914078" y="1021420"/>
            <a:ext cx="613317" cy="5580102"/>
            <a:chOff x="3914078" y="1021420"/>
            <a:chExt cx="613317" cy="5580102"/>
          </a:xfrm>
        </p:grpSpPr>
        <p:sp>
          <p:nvSpPr>
            <p:cNvPr id="7" name="Forme libre : forme 6">
              <a:extLst>
                <a:ext uri="{FF2B5EF4-FFF2-40B4-BE49-F238E27FC236}">
                  <a16:creationId xmlns:a16="http://schemas.microsoft.com/office/drawing/2014/main" id="{2E6992B6-10FC-45A4-83E9-ABFA18F3A21C}"/>
                </a:ext>
              </a:extLst>
            </p:cNvPr>
            <p:cNvSpPr/>
            <p:nvPr/>
          </p:nvSpPr>
          <p:spPr>
            <a:xfrm>
              <a:off x="3975635" y="1021420"/>
              <a:ext cx="457200" cy="161778"/>
            </a:xfrm>
            <a:custGeom>
              <a:avLst/>
              <a:gdLst>
                <a:gd name="connsiteX0" fmla="*/ 56271 w 457200"/>
                <a:gd name="connsiteY0" fmla="*/ 0 h 161778"/>
                <a:gd name="connsiteX1" fmla="*/ 400929 w 457200"/>
                <a:gd name="connsiteY1" fmla="*/ 21101 h 161778"/>
                <a:gd name="connsiteX2" fmla="*/ 457200 w 457200"/>
                <a:gd name="connsiteY2" fmla="*/ 63304 h 161778"/>
                <a:gd name="connsiteX3" fmla="*/ 457200 w 457200"/>
                <a:gd name="connsiteY3" fmla="*/ 161778 h 161778"/>
                <a:gd name="connsiteX4" fmla="*/ 7034 w 457200"/>
                <a:gd name="connsiteY4" fmla="*/ 154744 h 161778"/>
                <a:gd name="connsiteX5" fmla="*/ 0 w 457200"/>
                <a:gd name="connsiteY5" fmla="*/ 63304 h 161778"/>
                <a:gd name="connsiteX6" fmla="*/ 56271 w 457200"/>
                <a:gd name="connsiteY6" fmla="*/ 0 h 1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1778">
                  <a:moveTo>
                    <a:pt x="56271" y="0"/>
                  </a:moveTo>
                  <a:lnTo>
                    <a:pt x="400929" y="21101"/>
                  </a:lnTo>
                  <a:lnTo>
                    <a:pt x="457200" y="63304"/>
                  </a:lnTo>
                  <a:lnTo>
                    <a:pt x="457200" y="161778"/>
                  </a:lnTo>
                  <a:lnTo>
                    <a:pt x="7034" y="154744"/>
                  </a:lnTo>
                  <a:lnTo>
                    <a:pt x="0" y="63304"/>
                  </a:lnTo>
                  <a:lnTo>
                    <a:pt x="56271" y="0"/>
                  </a:ln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B065F86C-E943-40D1-80D8-D80F375CE00D}"/>
                </a:ext>
              </a:extLst>
            </p:cNvPr>
            <p:cNvSpPr/>
            <p:nvPr/>
          </p:nvSpPr>
          <p:spPr>
            <a:xfrm>
              <a:off x="3914078" y="1471961"/>
              <a:ext cx="613317" cy="5129561"/>
            </a:xfrm>
            <a:custGeom>
              <a:avLst/>
              <a:gdLst>
                <a:gd name="connsiteX0" fmla="*/ 33454 w 613317"/>
                <a:gd name="connsiteY0" fmla="*/ 11151 h 5129561"/>
                <a:gd name="connsiteX1" fmla="*/ 535259 w 613317"/>
                <a:gd name="connsiteY1" fmla="*/ 0 h 5129561"/>
                <a:gd name="connsiteX2" fmla="*/ 512956 w 613317"/>
                <a:gd name="connsiteY2" fmla="*/ 981307 h 5129561"/>
                <a:gd name="connsiteX3" fmla="*/ 613317 w 613317"/>
                <a:gd name="connsiteY3" fmla="*/ 959005 h 5129561"/>
                <a:gd name="connsiteX4" fmla="*/ 591015 w 613317"/>
                <a:gd name="connsiteY4" fmla="*/ 4337824 h 5129561"/>
                <a:gd name="connsiteX5" fmla="*/ 446049 w 613317"/>
                <a:gd name="connsiteY5" fmla="*/ 4360127 h 5129561"/>
                <a:gd name="connsiteX6" fmla="*/ 446049 w 613317"/>
                <a:gd name="connsiteY6" fmla="*/ 4415883 h 5129561"/>
                <a:gd name="connsiteX7" fmla="*/ 535259 w 613317"/>
                <a:gd name="connsiteY7" fmla="*/ 4415883 h 5129561"/>
                <a:gd name="connsiteX8" fmla="*/ 524107 w 613317"/>
                <a:gd name="connsiteY8" fmla="*/ 5107259 h 5129561"/>
                <a:gd name="connsiteX9" fmla="*/ 479502 w 613317"/>
                <a:gd name="connsiteY9" fmla="*/ 5129561 h 5129561"/>
                <a:gd name="connsiteX10" fmla="*/ 111512 w 613317"/>
                <a:gd name="connsiteY10" fmla="*/ 5129561 h 5129561"/>
                <a:gd name="connsiteX11" fmla="*/ 78059 w 613317"/>
                <a:gd name="connsiteY11" fmla="*/ 5073805 h 5129561"/>
                <a:gd name="connsiteX12" fmla="*/ 66907 w 613317"/>
                <a:gd name="connsiteY12" fmla="*/ 4404732 h 5129561"/>
                <a:gd name="connsiteX13" fmla="*/ 144966 w 613317"/>
                <a:gd name="connsiteY13" fmla="*/ 4393580 h 5129561"/>
                <a:gd name="connsiteX14" fmla="*/ 156117 w 613317"/>
                <a:gd name="connsiteY14" fmla="*/ 4337824 h 5129561"/>
                <a:gd name="connsiteX15" fmla="*/ 0 w 613317"/>
                <a:gd name="connsiteY15" fmla="*/ 4326673 h 5129561"/>
                <a:gd name="connsiteX16" fmla="*/ 0 w 613317"/>
                <a:gd name="connsiteY16" fmla="*/ 959005 h 5129561"/>
                <a:gd name="connsiteX17" fmla="*/ 89210 w 613317"/>
                <a:gd name="connsiteY17" fmla="*/ 959005 h 5129561"/>
                <a:gd name="connsiteX18" fmla="*/ 33454 w 613317"/>
                <a:gd name="connsiteY18" fmla="*/ 11151 h 51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317" h="5129561">
                  <a:moveTo>
                    <a:pt x="33454" y="11151"/>
                  </a:moveTo>
                  <a:lnTo>
                    <a:pt x="535259" y="0"/>
                  </a:lnTo>
                  <a:lnTo>
                    <a:pt x="512956" y="981307"/>
                  </a:lnTo>
                  <a:lnTo>
                    <a:pt x="613317" y="959005"/>
                  </a:lnTo>
                  <a:lnTo>
                    <a:pt x="591015" y="4337824"/>
                  </a:lnTo>
                  <a:lnTo>
                    <a:pt x="446049" y="4360127"/>
                  </a:lnTo>
                  <a:lnTo>
                    <a:pt x="446049" y="4415883"/>
                  </a:lnTo>
                  <a:lnTo>
                    <a:pt x="535259" y="4415883"/>
                  </a:lnTo>
                  <a:lnTo>
                    <a:pt x="524107" y="5107259"/>
                  </a:lnTo>
                  <a:lnTo>
                    <a:pt x="479502" y="5129561"/>
                  </a:lnTo>
                  <a:lnTo>
                    <a:pt x="111512" y="5129561"/>
                  </a:lnTo>
                  <a:lnTo>
                    <a:pt x="78059" y="5073805"/>
                  </a:lnTo>
                  <a:lnTo>
                    <a:pt x="66907" y="4404732"/>
                  </a:lnTo>
                  <a:lnTo>
                    <a:pt x="144966" y="4393580"/>
                  </a:lnTo>
                  <a:lnTo>
                    <a:pt x="156117" y="4337824"/>
                  </a:lnTo>
                  <a:lnTo>
                    <a:pt x="0" y="4326673"/>
                  </a:lnTo>
                  <a:lnTo>
                    <a:pt x="0" y="959005"/>
                  </a:lnTo>
                  <a:lnTo>
                    <a:pt x="89210" y="959005"/>
                  </a:lnTo>
                  <a:lnTo>
                    <a:pt x="33454" y="11151"/>
                  </a:lnTo>
                  <a:close/>
                </a:path>
              </a:pathLst>
            </a:custGeom>
            <a:solidFill>
              <a:srgbClr val="00B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04A59B7C-7D7C-4781-A71F-738109AE81F7}"/>
              </a:ext>
            </a:extLst>
          </p:cNvPr>
          <p:cNvGrpSpPr/>
          <p:nvPr/>
        </p:nvGrpSpPr>
        <p:grpSpPr>
          <a:xfrm>
            <a:off x="5973670" y="1024633"/>
            <a:ext cx="613317" cy="5580102"/>
            <a:chOff x="3914078" y="1021420"/>
            <a:chExt cx="613317" cy="5580102"/>
          </a:xfrm>
        </p:grpSpPr>
        <p:sp>
          <p:nvSpPr>
            <p:cNvPr id="30" name="Forme libre : forme 29">
              <a:extLst>
                <a:ext uri="{FF2B5EF4-FFF2-40B4-BE49-F238E27FC236}">
                  <a16:creationId xmlns:a16="http://schemas.microsoft.com/office/drawing/2014/main" id="{F4077C51-E2A9-461B-B034-E3C08EF2F3C8}"/>
                </a:ext>
              </a:extLst>
            </p:cNvPr>
            <p:cNvSpPr/>
            <p:nvPr/>
          </p:nvSpPr>
          <p:spPr>
            <a:xfrm>
              <a:off x="3975635" y="1021420"/>
              <a:ext cx="457200" cy="161778"/>
            </a:xfrm>
            <a:custGeom>
              <a:avLst/>
              <a:gdLst>
                <a:gd name="connsiteX0" fmla="*/ 56271 w 457200"/>
                <a:gd name="connsiteY0" fmla="*/ 0 h 161778"/>
                <a:gd name="connsiteX1" fmla="*/ 400929 w 457200"/>
                <a:gd name="connsiteY1" fmla="*/ 21101 h 161778"/>
                <a:gd name="connsiteX2" fmla="*/ 457200 w 457200"/>
                <a:gd name="connsiteY2" fmla="*/ 63304 h 161778"/>
                <a:gd name="connsiteX3" fmla="*/ 457200 w 457200"/>
                <a:gd name="connsiteY3" fmla="*/ 161778 h 161778"/>
                <a:gd name="connsiteX4" fmla="*/ 7034 w 457200"/>
                <a:gd name="connsiteY4" fmla="*/ 154744 h 161778"/>
                <a:gd name="connsiteX5" fmla="*/ 0 w 457200"/>
                <a:gd name="connsiteY5" fmla="*/ 63304 h 161778"/>
                <a:gd name="connsiteX6" fmla="*/ 56271 w 457200"/>
                <a:gd name="connsiteY6" fmla="*/ 0 h 1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1778">
                  <a:moveTo>
                    <a:pt x="56271" y="0"/>
                  </a:moveTo>
                  <a:lnTo>
                    <a:pt x="400929" y="21101"/>
                  </a:lnTo>
                  <a:lnTo>
                    <a:pt x="457200" y="63304"/>
                  </a:lnTo>
                  <a:lnTo>
                    <a:pt x="457200" y="161778"/>
                  </a:lnTo>
                  <a:lnTo>
                    <a:pt x="7034" y="154744"/>
                  </a:lnTo>
                  <a:lnTo>
                    <a:pt x="0" y="63304"/>
                  </a:lnTo>
                  <a:lnTo>
                    <a:pt x="56271" y="0"/>
                  </a:ln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 forme 30">
              <a:extLst>
                <a:ext uri="{FF2B5EF4-FFF2-40B4-BE49-F238E27FC236}">
                  <a16:creationId xmlns:a16="http://schemas.microsoft.com/office/drawing/2014/main" id="{88648CA0-5AC7-4EAC-A098-B687D90DF338}"/>
                </a:ext>
              </a:extLst>
            </p:cNvPr>
            <p:cNvSpPr/>
            <p:nvPr/>
          </p:nvSpPr>
          <p:spPr>
            <a:xfrm>
              <a:off x="3914078" y="1471961"/>
              <a:ext cx="613317" cy="5129561"/>
            </a:xfrm>
            <a:custGeom>
              <a:avLst/>
              <a:gdLst>
                <a:gd name="connsiteX0" fmla="*/ 33454 w 613317"/>
                <a:gd name="connsiteY0" fmla="*/ 11151 h 5129561"/>
                <a:gd name="connsiteX1" fmla="*/ 535259 w 613317"/>
                <a:gd name="connsiteY1" fmla="*/ 0 h 5129561"/>
                <a:gd name="connsiteX2" fmla="*/ 512956 w 613317"/>
                <a:gd name="connsiteY2" fmla="*/ 981307 h 5129561"/>
                <a:gd name="connsiteX3" fmla="*/ 613317 w 613317"/>
                <a:gd name="connsiteY3" fmla="*/ 959005 h 5129561"/>
                <a:gd name="connsiteX4" fmla="*/ 591015 w 613317"/>
                <a:gd name="connsiteY4" fmla="*/ 4337824 h 5129561"/>
                <a:gd name="connsiteX5" fmla="*/ 446049 w 613317"/>
                <a:gd name="connsiteY5" fmla="*/ 4360127 h 5129561"/>
                <a:gd name="connsiteX6" fmla="*/ 446049 w 613317"/>
                <a:gd name="connsiteY6" fmla="*/ 4415883 h 5129561"/>
                <a:gd name="connsiteX7" fmla="*/ 535259 w 613317"/>
                <a:gd name="connsiteY7" fmla="*/ 4415883 h 5129561"/>
                <a:gd name="connsiteX8" fmla="*/ 524107 w 613317"/>
                <a:gd name="connsiteY8" fmla="*/ 5107259 h 5129561"/>
                <a:gd name="connsiteX9" fmla="*/ 479502 w 613317"/>
                <a:gd name="connsiteY9" fmla="*/ 5129561 h 5129561"/>
                <a:gd name="connsiteX10" fmla="*/ 111512 w 613317"/>
                <a:gd name="connsiteY10" fmla="*/ 5129561 h 5129561"/>
                <a:gd name="connsiteX11" fmla="*/ 78059 w 613317"/>
                <a:gd name="connsiteY11" fmla="*/ 5073805 h 5129561"/>
                <a:gd name="connsiteX12" fmla="*/ 66907 w 613317"/>
                <a:gd name="connsiteY12" fmla="*/ 4404732 h 5129561"/>
                <a:gd name="connsiteX13" fmla="*/ 144966 w 613317"/>
                <a:gd name="connsiteY13" fmla="*/ 4393580 h 5129561"/>
                <a:gd name="connsiteX14" fmla="*/ 156117 w 613317"/>
                <a:gd name="connsiteY14" fmla="*/ 4337824 h 5129561"/>
                <a:gd name="connsiteX15" fmla="*/ 0 w 613317"/>
                <a:gd name="connsiteY15" fmla="*/ 4326673 h 5129561"/>
                <a:gd name="connsiteX16" fmla="*/ 0 w 613317"/>
                <a:gd name="connsiteY16" fmla="*/ 959005 h 5129561"/>
                <a:gd name="connsiteX17" fmla="*/ 89210 w 613317"/>
                <a:gd name="connsiteY17" fmla="*/ 959005 h 5129561"/>
                <a:gd name="connsiteX18" fmla="*/ 33454 w 613317"/>
                <a:gd name="connsiteY18" fmla="*/ 11151 h 51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317" h="5129561">
                  <a:moveTo>
                    <a:pt x="33454" y="11151"/>
                  </a:moveTo>
                  <a:lnTo>
                    <a:pt x="535259" y="0"/>
                  </a:lnTo>
                  <a:lnTo>
                    <a:pt x="512956" y="981307"/>
                  </a:lnTo>
                  <a:lnTo>
                    <a:pt x="613317" y="959005"/>
                  </a:lnTo>
                  <a:lnTo>
                    <a:pt x="591015" y="4337824"/>
                  </a:lnTo>
                  <a:lnTo>
                    <a:pt x="446049" y="4360127"/>
                  </a:lnTo>
                  <a:lnTo>
                    <a:pt x="446049" y="4415883"/>
                  </a:lnTo>
                  <a:lnTo>
                    <a:pt x="535259" y="4415883"/>
                  </a:lnTo>
                  <a:lnTo>
                    <a:pt x="524107" y="5107259"/>
                  </a:lnTo>
                  <a:lnTo>
                    <a:pt x="479502" y="5129561"/>
                  </a:lnTo>
                  <a:lnTo>
                    <a:pt x="111512" y="5129561"/>
                  </a:lnTo>
                  <a:lnTo>
                    <a:pt x="78059" y="5073805"/>
                  </a:lnTo>
                  <a:lnTo>
                    <a:pt x="66907" y="4404732"/>
                  </a:lnTo>
                  <a:lnTo>
                    <a:pt x="144966" y="4393580"/>
                  </a:lnTo>
                  <a:lnTo>
                    <a:pt x="156117" y="4337824"/>
                  </a:lnTo>
                  <a:lnTo>
                    <a:pt x="0" y="4326673"/>
                  </a:lnTo>
                  <a:lnTo>
                    <a:pt x="0" y="959005"/>
                  </a:lnTo>
                  <a:lnTo>
                    <a:pt x="89210" y="959005"/>
                  </a:lnTo>
                  <a:lnTo>
                    <a:pt x="33454" y="11151"/>
                  </a:lnTo>
                  <a:close/>
                </a:path>
              </a:pathLst>
            </a:custGeom>
            <a:solidFill>
              <a:srgbClr val="00B05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795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Effect transition="in" filter="fade">
                                      <p:cBhvr>
                                        <p:cTn id="20" dur="2000"/>
                                        <p:tgtEl>
                                          <p:spTgt spid="5"/>
                                        </p:tgtEl>
                                      </p:cBhvr>
                                    </p:animEffect>
                                  </p:childTnLst>
                                </p:cTn>
                              </p:par>
                              <p:par>
                                <p:cTn id="21" presetID="42" presetClass="path" presetSubtype="0" accel="50000" decel="50000" fill="hold" nodeType="withEffect">
                                  <p:stCondLst>
                                    <p:cond delay="0"/>
                                  </p:stCondLst>
                                  <p:childTnLst>
                                    <p:animMotion origin="layout" path="M 0.37864 0.02616 L 1.25E-6 -2.96296E-6 " pathEditMode="relative" rAng="0" ptsTypes="AA">
                                      <p:cBhvr>
                                        <p:cTn id="22" dur="2000" fill="hold"/>
                                        <p:tgtEl>
                                          <p:spTgt spid="5"/>
                                        </p:tgtEl>
                                        <p:attrNameLst>
                                          <p:attrName>ppt_x</p:attrName>
                                          <p:attrName>ppt_y</p:attrName>
                                        </p:attrNameLst>
                                      </p:cBhvr>
                                      <p:rCtr x="-18932" y="-1319"/>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5CC03728-C6BB-452F-A583-93B2567EC2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2604" y="470711"/>
            <a:ext cx="4452887" cy="5980999"/>
          </a:xfrm>
          <a:prstGeom prst="rect">
            <a:avLst/>
          </a:prstGeom>
          <a:effectLst/>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0" y="437643"/>
            <a:ext cx="6405868"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3200" dirty="0">
                <a:latin typeface="Calibri" panose="020F0502020204030204" pitchFamily="34" charset="0"/>
                <a:ea typeface="Calibri" panose="020F0502020204030204" pitchFamily="34" charset="0"/>
                <a:cs typeface="Arial" panose="020B0604020202020204" pitchFamily="34" charset="0"/>
              </a:rPr>
              <a:t>3) Colorier sur le dessin d'ensemble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pic>
        <p:nvPicPr>
          <p:cNvPr id="6" name="Image 5">
            <a:extLst>
              <a:ext uri="{FF2B5EF4-FFF2-40B4-BE49-F238E27FC236}">
                <a16:creationId xmlns:a16="http://schemas.microsoft.com/office/drawing/2014/main" id="{5621547F-4FA6-4AFA-9F66-55D35E4918E4}"/>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692885" y="1014537"/>
            <a:ext cx="7085162" cy="817088"/>
          </a:xfrm>
          <a:prstGeom prst="rect">
            <a:avLst/>
          </a:prstGeom>
        </p:spPr>
      </p:pic>
      <p:sp>
        <p:nvSpPr>
          <p:cNvPr id="8" name="Rectangle à coins arrondis 16">
            <a:extLst>
              <a:ext uri="{FF2B5EF4-FFF2-40B4-BE49-F238E27FC236}">
                <a16:creationId xmlns:a16="http://schemas.microsoft.com/office/drawing/2014/main" id="{6163DC81-AD44-4FA9-AF5C-0FD326F61A97}"/>
              </a:ext>
            </a:extLst>
          </p:cNvPr>
          <p:cNvSpPr/>
          <p:nvPr/>
        </p:nvSpPr>
        <p:spPr>
          <a:xfrm>
            <a:off x="7793545" y="3977317"/>
            <a:ext cx="396000" cy="396000"/>
          </a:xfrm>
          <a:prstGeom prst="ellipse">
            <a:avLst/>
          </a:prstGeom>
          <a:solidFill>
            <a:srgbClr val="FFFF00"/>
          </a:solidFill>
          <a:ln w="28575">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8" name="Rectangle à coins arrondis 19">
            <a:extLst>
              <a:ext uri="{FF2B5EF4-FFF2-40B4-BE49-F238E27FC236}">
                <a16:creationId xmlns:a16="http://schemas.microsoft.com/office/drawing/2014/main" id="{DB5BB5EA-37BA-4D4E-9245-255B3E1E8FB7}"/>
              </a:ext>
            </a:extLst>
          </p:cNvPr>
          <p:cNvSpPr/>
          <p:nvPr/>
        </p:nvSpPr>
        <p:spPr>
          <a:xfrm>
            <a:off x="8880529" y="3429000"/>
            <a:ext cx="1890794" cy="1096505"/>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nvGrpSpPr>
          <p:cNvPr id="15" name="Groupe 14">
            <a:extLst>
              <a:ext uri="{FF2B5EF4-FFF2-40B4-BE49-F238E27FC236}">
                <a16:creationId xmlns:a16="http://schemas.microsoft.com/office/drawing/2014/main" id="{C5252F62-7916-4CE9-B575-9BEB0F409C79}"/>
              </a:ext>
            </a:extLst>
          </p:cNvPr>
          <p:cNvGrpSpPr/>
          <p:nvPr/>
        </p:nvGrpSpPr>
        <p:grpSpPr>
          <a:xfrm>
            <a:off x="522385" y="2145638"/>
            <a:ext cx="7989548" cy="2535743"/>
            <a:chOff x="522385" y="2145638"/>
            <a:chExt cx="7989548" cy="2535743"/>
          </a:xfrm>
        </p:grpSpPr>
        <p:pic>
          <p:nvPicPr>
            <p:cNvPr id="10" name="Image 9">
              <a:extLst>
                <a:ext uri="{FF2B5EF4-FFF2-40B4-BE49-F238E27FC236}">
                  <a16:creationId xmlns:a16="http://schemas.microsoft.com/office/drawing/2014/main" id="{39013111-3E2F-46F0-98AE-5EF79A12DDA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92885" y="2176619"/>
              <a:ext cx="7819048" cy="2504762"/>
            </a:xfrm>
            <a:prstGeom prst="rect">
              <a:avLst/>
            </a:prstGeom>
          </p:spPr>
        </p:pic>
        <p:sp>
          <p:nvSpPr>
            <p:cNvPr id="12" name="Rectangle à coins arrondis 19">
              <a:extLst>
                <a:ext uri="{FF2B5EF4-FFF2-40B4-BE49-F238E27FC236}">
                  <a16:creationId xmlns:a16="http://schemas.microsoft.com/office/drawing/2014/main" id="{49B2D18D-7EEE-41E0-8431-1857E4A2FDB9}"/>
                </a:ext>
              </a:extLst>
            </p:cNvPr>
            <p:cNvSpPr/>
            <p:nvPr/>
          </p:nvSpPr>
          <p:spPr>
            <a:xfrm>
              <a:off x="522385" y="2145638"/>
              <a:ext cx="7989548" cy="2535743"/>
            </a:xfrm>
            <a:prstGeom prst="roundRect">
              <a:avLst>
                <a:gd name="adj" fmla="val 10688"/>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32" name="Rectangle à coins arrondis 16">
            <a:extLst>
              <a:ext uri="{FF2B5EF4-FFF2-40B4-BE49-F238E27FC236}">
                <a16:creationId xmlns:a16="http://schemas.microsoft.com/office/drawing/2014/main" id="{60F69E5A-5519-43D6-ACFF-D7484EC671F6}"/>
              </a:ext>
            </a:extLst>
          </p:cNvPr>
          <p:cNvSpPr/>
          <p:nvPr/>
        </p:nvSpPr>
        <p:spPr>
          <a:xfrm>
            <a:off x="692885" y="3356220"/>
            <a:ext cx="936000" cy="936000"/>
          </a:xfrm>
          <a:prstGeom prst="ellipse">
            <a:avLst/>
          </a:prstGeom>
          <a:solidFill>
            <a:srgbClr val="FFFF00"/>
          </a:solidFill>
          <a:ln w="28575">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16" name="Forme libre : forme 15">
            <a:extLst>
              <a:ext uri="{FF2B5EF4-FFF2-40B4-BE49-F238E27FC236}">
                <a16:creationId xmlns:a16="http://schemas.microsoft.com/office/drawing/2014/main" id="{3415D1DA-6ED3-4576-A445-AC9AC9625223}"/>
              </a:ext>
            </a:extLst>
          </p:cNvPr>
          <p:cNvSpPr/>
          <p:nvPr/>
        </p:nvSpPr>
        <p:spPr>
          <a:xfrm>
            <a:off x="4191754" y="2507810"/>
            <a:ext cx="2842789" cy="1937441"/>
          </a:xfrm>
          <a:custGeom>
            <a:avLst/>
            <a:gdLst>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575303 w 2842789"/>
              <a:gd name="connsiteY10" fmla="*/ 434566 h 1937441"/>
              <a:gd name="connsiteX11" fmla="*/ 1602464 w 2842789"/>
              <a:gd name="connsiteY11" fmla="*/ 525101 h 1937441"/>
              <a:gd name="connsiteX12" fmla="*/ 1692998 w 2842789"/>
              <a:gd name="connsiteY12" fmla="*/ 606582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22630 w 2842789"/>
              <a:gd name="connsiteY18" fmla="*/ 525101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02464 w 2842789"/>
              <a:gd name="connsiteY11" fmla="*/ 525101 h 1937441"/>
              <a:gd name="connsiteX12" fmla="*/ 1692998 w 2842789"/>
              <a:gd name="connsiteY12" fmla="*/ 606582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22630 w 2842789"/>
              <a:gd name="connsiteY18" fmla="*/ 525101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26153 w 2842789"/>
              <a:gd name="connsiteY11" fmla="*/ 501412 h 1937441"/>
              <a:gd name="connsiteX12" fmla="*/ 1692998 w 2842789"/>
              <a:gd name="connsiteY12" fmla="*/ 606582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22630 w 2842789"/>
              <a:gd name="connsiteY18" fmla="*/ 525101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26153 w 2842789"/>
              <a:gd name="connsiteY11" fmla="*/ 501412 h 1937441"/>
              <a:gd name="connsiteX12" fmla="*/ 1692998 w 2842789"/>
              <a:gd name="connsiteY12" fmla="*/ 606582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22630 w 2842789"/>
              <a:gd name="connsiteY18" fmla="*/ 525101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26153 w 2842789"/>
              <a:gd name="connsiteY11" fmla="*/ 501412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22630 w 2842789"/>
              <a:gd name="connsiteY18" fmla="*/ 525101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26153 w 2842789"/>
              <a:gd name="connsiteY11" fmla="*/ 501412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46319 w 2842789"/>
              <a:gd name="connsiteY18" fmla="*/ 491936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53909 w 2842789"/>
              <a:gd name="connsiteY2" fmla="*/ 1910281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49843 w 2842789"/>
              <a:gd name="connsiteY11" fmla="*/ 496674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46319 w 2842789"/>
              <a:gd name="connsiteY18" fmla="*/ 491936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82336 w 2842789"/>
              <a:gd name="connsiteY2" fmla="*/ 1905543 h 1937441"/>
              <a:gd name="connsiteX3" fmla="*/ 1195058 w 2842789"/>
              <a:gd name="connsiteY3" fmla="*/ 1186004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49843 w 2842789"/>
              <a:gd name="connsiteY11" fmla="*/ 496674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46319 w 2842789"/>
              <a:gd name="connsiteY18" fmla="*/ 491936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82336 w 2842789"/>
              <a:gd name="connsiteY2" fmla="*/ 1905543 h 1937441"/>
              <a:gd name="connsiteX3" fmla="*/ 1185582 w 2842789"/>
              <a:gd name="connsiteY3" fmla="*/ 1190741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49843 w 2842789"/>
              <a:gd name="connsiteY11" fmla="*/ 496674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46319 w 2842789"/>
              <a:gd name="connsiteY18" fmla="*/ 491936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82336 w 2842789"/>
              <a:gd name="connsiteY2" fmla="*/ 1905543 h 1937441"/>
              <a:gd name="connsiteX3" fmla="*/ 1185582 w 2842789"/>
              <a:gd name="connsiteY3" fmla="*/ 1190741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49843 w 2842789"/>
              <a:gd name="connsiteY11" fmla="*/ 496674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46319 w 2842789"/>
              <a:gd name="connsiteY18" fmla="*/ 491936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13577 w 2842789"/>
              <a:gd name="connsiteY22" fmla="*/ 18107 h 1937441"/>
              <a:gd name="connsiteX23" fmla="*/ 0 w 2842789"/>
              <a:gd name="connsiteY23" fmla="*/ 9053 h 1937441"/>
              <a:gd name="connsiteX0" fmla="*/ 0 w 2842789"/>
              <a:gd name="connsiteY0" fmla="*/ 9053 h 1937441"/>
              <a:gd name="connsiteX1" fmla="*/ 9054 w 2842789"/>
              <a:gd name="connsiteY1" fmla="*/ 1937441 h 1937441"/>
              <a:gd name="connsiteX2" fmla="*/ 182336 w 2842789"/>
              <a:gd name="connsiteY2" fmla="*/ 1905543 h 1937441"/>
              <a:gd name="connsiteX3" fmla="*/ 1185582 w 2842789"/>
              <a:gd name="connsiteY3" fmla="*/ 1190741 h 1937441"/>
              <a:gd name="connsiteX4" fmla="*/ 1647731 w 2842789"/>
              <a:gd name="connsiteY4" fmla="*/ 1176950 h 1937441"/>
              <a:gd name="connsiteX5" fmla="*/ 2679826 w 2842789"/>
              <a:gd name="connsiteY5" fmla="*/ 1928388 h 1937441"/>
              <a:gd name="connsiteX6" fmla="*/ 2833735 w 2842789"/>
              <a:gd name="connsiteY6" fmla="*/ 1928388 h 1937441"/>
              <a:gd name="connsiteX7" fmla="*/ 2842789 w 2842789"/>
              <a:gd name="connsiteY7" fmla="*/ 0 h 1937441"/>
              <a:gd name="connsiteX8" fmla="*/ 1711105 w 2842789"/>
              <a:gd name="connsiteY8" fmla="*/ 9053 h 1937441"/>
              <a:gd name="connsiteX9" fmla="*/ 1729212 w 2842789"/>
              <a:gd name="connsiteY9" fmla="*/ 344032 h 1937441"/>
              <a:gd name="connsiteX10" fmla="*/ 1627419 w 2842789"/>
              <a:gd name="connsiteY10" fmla="*/ 410877 h 1937441"/>
              <a:gd name="connsiteX11" fmla="*/ 1649843 w 2842789"/>
              <a:gd name="connsiteY11" fmla="*/ 496674 h 1937441"/>
              <a:gd name="connsiteX12" fmla="*/ 1726163 w 2842789"/>
              <a:gd name="connsiteY12" fmla="*/ 587630 h 1937441"/>
              <a:gd name="connsiteX13" fmla="*/ 1720159 w 2842789"/>
              <a:gd name="connsiteY13" fmla="*/ 724277 h 1937441"/>
              <a:gd name="connsiteX14" fmla="*/ 1620571 w 2842789"/>
              <a:gd name="connsiteY14" fmla="*/ 805758 h 1937441"/>
              <a:gd name="connsiteX15" fmla="*/ 1276539 w 2842789"/>
              <a:gd name="connsiteY15" fmla="*/ 851026 h 1937441"/>
              <a:gd name="connsiteX16" fmla="*/ 1122630 w 2842789"/>
              <a:gd name="connsiteY16" fmla="*/ 706170 h 1937441"/>
              <a:gd name="connsiteX17" fmla="*/ 1122630 w 2842789"/>
              <a:gd name="connsiteY17" fmla="*/ 624689 h 1937441"/>
              <a:gd name="connsiteX18" fmla="*/ 1146319 w 2842789"/>
              <a:gd name="connsiteY18" fmla="*/ 491936 h 1937441"/>
              <a:gd name="connsiteX19" fmla="*/ 1204111 w 2842789"/>
              <a:gd name="connsiteY19" fmla="*/ 407406 h 1937441"/>
              <a:gd name="connsiteX20" fmla="*/ 1122630 w 2842789"/>
              <a:gd name="connsiteY20" fmla="*/ 325925 h 1937441"/>
              <a:gd name="connsiteX21" fmla="*/ 1113577 w 2842789"/>
              <a:gd name="connsiteY21" fmla="*/ 217283 h 1937441"/>
              <a:gd name="connsiteX22" fmla="*/ 1127791 w 2842789"/>
              <a:gd name="connsiteY22" fmla="*/ 18107 h 1937441"/>
              <a:gd name="connsiteX23" fmla="*/ 0 w 2842789"/>
              <a:gd name="connsiteY23" fmla="*/ 9053 h 193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2789" h="1937441">
                <a:moveTo>
                  <a:pt x="0" y="9053"/>
                </a:moveTo>
                <a:lnTo>
                  <a:pt x="9054" y="1937441"/>
                </a:lnTo>
                <a:lnTo>
                  <a:pt x="182336" y="1905543"/>
                </a:lnTo>
                <a:lnTo>
                  <a:pt x="1185582" y="1190741"/>
                </a:lnTo>
                <a:lnTo>
                  <a:pt x="1647731" y="1176950"/>
                </a:lnTo>
                <a:lnTo>
                  <a:pt x="2679826" y="1928388"/>
                </a:lnTo>
                <a:lnTo>
                  <a:pt x="2833735" y="1928388"/>
                </a:lnTo>
                <a:lnTo>
                  <a:pt x="2842789" y="0"/>
                </a:lnTo>
                <a:lnTo>
                  <a:pt x="1711105" y="9053"/>
                </a:lnTo>
                <a:lnTo>
                  <a:pt x="1729212" y="344032"/>
                </a:lnTo>
                <a:lnTo>
                  <a:pt x="1627419" y="410877"/>
                </a:lnTo>
                <a:lnTo>
                  <a:pt x="1649843" y="496674"/>
                </a:lnTo>
                <a:cubicBezTo>
                  <a:pt x="1705290" y="517517"/>
                  <a:pt x="1703881" y="552573"/>
                  <a:pt x="1726163" y="587630"/>
                </a:cubicBezTo>
                <a:lnTo>
                  <a:pt x="1720159" y="724277"/>
                </a:lnTo>
                <a:lnTo>
                  <a:pt x="1620571" y="805758"/>
                </a:lnTo>
                <a:lnTo>
                  <a:pt x="1276539" y="851026"/>
                </a:lnTo>
                <a:lnTo>
                  <a:pt x="1122630" y="706170"/>
                </a:lnTo>
                <a:lnTo>
                  <a:pt x="1122630" y="624689"/>
                </a:lnTo>
                <a:lnTo>
                  <a:pt x="1146319" y="491936"/>
                </a:lnTo>
                <a:lnTo>
                  <a:pt x="1204111" y="407406"/>
                </a:lnTo>
                <a:lnTo>
                  <a:pt x="1122630" y="325925"/>
                </a:lnTo>
                <a:lnTo>
                  <a:pt x="1113577" y="217283"/>
                </a:lnTo>
                <a:lnTo>
                  <a:pt x="1127791" y="18107"/>
                </a:lnTo>
                <a:lnTo>
                  <a:pt x="0" y="9053"/>
                </a:lnTo>
                <a:close/>
              </a:path>
            </a:pathLst>
          </a:cu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41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nodeType="withEffect">
                                  <p:stCondLst>
                                    <p:cond delay="0"/>
                                  </p:stCondLst>
                                  <p:childTnLst>
                                    <p:animMotion origin="layout" path="M 0.42787 0.0875 L -2.70833E-6 4.81481E-6 " pathEditMode="relative" rAng="0" ptsTypes="AA">
                                      <p:cBhvr>
                                        <p:cTn id="22" dur="2000" fill="hold"/>
                                        <p:tgtEl>
                                          <p:spTgt spid="15"/>
                                        </p:tgtEl>
                                        <p:attrNameLst>
                                          <p:attrName>ppt_x</p:attrName>
                                          <p:attrName>ppt_y</p:attrName>
                                        </p:attrNameLst>
                                      </p:cBhvr>
                                      <p:rCtr x="-21393" y="-4375"/>
                                    </p:animMotion>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0" y="437643"/>
            <a:ext cx="6405868"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3200" dirty="0">
                <a:latin typeface="Calibri" panose="020F0502020204030204" pitchFamily="34" charset="0"/>
                <a:ea typeface="Calibri" panose="020F0502020204030204" pitchFamily="34" charset="0"/>
                <a:cs typeface="Arial" panose="020B0604020202020204" pitchFamily="34" charset="0"/>
              </a:rPr>
              <a:t>3) Colorier sur le dessin d'ensemble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pic>
        <p:nvPicPr>
          <p:cNvPr id="6" name="Image 5">
            <a:extLst>
              <a:ext uri="{FF2B5EF4-FFF2-40B4-BE49-F238E27FC236}">
                <a16:creationId xmlns:a16="http://schemas.microsoft.com/office/drawing/2014/main" id="{5621547F-4FA6-4AFA-9F66-55D35E4918E4}"/>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692885" y="1014537"/>
            <a:ext cx="7085162" cy="817088"/>
          </a:xfrm>
          <a:prstGeom prst="rect">
            <a:avLst/>
          </a:prstGeom>
        </p:spPr>
      </p:pic>
    </p:spTree>
    <p:extLst>
      <p:ext uri="{BB962C8B-B14F-4D97-AF65-F5344CB8AC3E}">
        <p14:creationId xmlns:p14="http://schemas.microsoft.com/office/powerpoint/2010/main" val="427571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144887" y="494626"/>
            <a:ext cx="5355771"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500"/>
              </a:lnSpc>
            </a:pPr>
            <a:r>
              <a:rPr lang="fr-FR" sz="3200" dirty="0">
                <a:latin typeface="Calibri" panose="020F0502020204030204" pitchFamily="34" charset="0"/>
                <a:ea typeface="Calibri" panose="020F0502020204030204" pitchFamily="34" charset="0"/>
                <a:cs typeface="Arial" panose="020B0604020202020204" pitchFamily="34" charset="0"/>
              </a:rPr>
              <a:t>4) Par quel moyen s'effectue la manœuvre de la pièce (06)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sp>
        <p:nvSpPr>
          <p:cNvPr id="15" name="Rectangle à coins arrondis 19">
            <a:extLst>
              <a:ext uri="{FF2B5EF4-FFF2-40B4-BE49-F238E27FC236}">
                <a16:creationId xmlns:a16="http://schemas.microsoft.com/office/drawing/2014/main" id="{F16281A4-1732-4CFA-BC88-4E95C0C3B9D7}"/>
              </a:ext>
            </a:extLst>
          </p:cNvPr>
          <p:cNvSpPr/>
          <p:nvPr/>
        </p:nvSpPr>
        <p:spPr>
          <a:xfrm>
            <a:off x="7924800" y="1541418"/>
            <a:ext cx="1611086" cy="766354"/>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nvGrpSpPr>
          <p:cNvPr id="7" name="Groupe 6">
            <a:extLst>
              <a:ext uri="{FF2B5EF4-FFF2-40B4-BE49-F238E27FC236}">
                <a16:creationId xmlns:a16="http://schemas.microsoft.com/office/drawing/2014/main" id="{38D13C59-5B83-4CBE-84ED-4EBD2782BAEF}"/>
              </a:ext>
            </a:extLst>
          </p:cNvPr>
          <p:cNvGrpSpPr/>
          <p:nvPr/>
        </p:nvGrpSpPr>
        <p:grpSpPr>
          <a:xfrm>
            <a:off x="2994055" y="1517319"/>
            <a:ext cx="3083664" cy="1670925"/>
            <a:chOff x="3022323" y="1924595"/>
            <a:chExt cx="3083664" cy="1670925"/>
          </a:xfrm>
        </p:grpSpPr>
        <p:pic>
          <p:nvPicPr>
            <p:cNvPr id="5" name="Image 4">
              <a:extLst>
                <a:ext uri="{FF2B5EF4-FFF2-40B4-BE49-F238E27FC236}">
                  <a16:creationId xmlns:a16="http://schemas.microsoft.com/office/drawing/2014/main" id="{A3D00000-3324-42D4-B4C5-52A24007E59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22323" y="1924595"/>
              <a:ext cx="3073677" cy="1670925"/>
            </a:xfrm>
            <a:prstGeom prst="rect">
              <a:avLst/>
            </a:prstGeom>
          </p:spPr>
        </p:pic>
        <p:sp>
          <p:nvSpPr>
            <p:cNvPr id="16" name="Rectangle à coins arrondis 19">
              <a:extLst>
                <a:ext uri="{FF2B5EF4-FFF2-40B4-BE49-F238E27FC236}">
                  <a16:creationId xmlns:a16="http://schemas.microsoft.com/office/drawing/2014/main" id="{431A00CD-354F-492C-8AE2-00BB9BFE114C}"/>
                </a:ext>
              </a:extLst>
            </p:cNvPr>
            <p:cNvSpPr/>
            <p:nvPr/>
          </p:nvSpPr>
          <p:spPr>
            <a:xfrm>
              <a:off x="3032311" y="2059298"/>
              <a:ext cx="3073676" cy="1536222"/>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pic>
        <p:nvPicPr>
          <p:cNvPr id="9" name="Image 8">
            <a:extLst>
              <a:ext uri="{FF2B5EF4-FFF2-40B4-BE49-F238E27FC236}">
                <a16:creationId xmlns:a16="http://schemas.microsoft.com/office/drawing/2014/main" id="{6A46792A-4E6B-4CFE-84B3-58721A97345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3283" t="18377" r="14498" b="16261"/>
          <a:stretch/>
        </p:blipFill>
        <p:spPr>
          <a:xfrm>
            <a:off x="5789039" y="548258"/>
            <a:ext cx="1453311" cy="1315319"/>
          </a:xfrm>
          <a:prstGeom prst="rect">
            <a:avLst/>
          </a:prstGeom>
        </p:spPr>
      </p:pic>
      <p:pic>
        <p:nvPicPr>
          <p:cNvPr id="12" name="Image 11">
            <a:extLst>
              <a:ext uri="{FF2B5EF4-FFF2-40B4-BE49-F238E27FC236}">
                <a16:creationId xmlns:a16="http://schemas.microsoft.com/office/drawing/2014/main" id="{5C30D98F-D45D-423D-A1A1-815BE02BEFD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263047" y="3177866"/>
            <a:ext cx="5355771" cy="3201909"/>
          </a:xfrm>
          <a:prstGeom prst="rect">
            <a:avLst/>
          </a:prstGeom>
        </p:spPr>
      </p:pic>
      <p:sp>
        <p:nvSpPr>
          <p:cNvPr id="23" name="Rectangle : coins arrondis 22">
            <a:extLst>
              <a:ext uri="{FF2B5EF4-FFF2-40B4-BE49-F238E27FC236}">
                <a16:creationId xmlns:a16="http://schemas.microsoft.com/office/drawing/2014/main" id="{8B4D5EBF-3378-424E-961B-6A85EA0E76EB}"/>
              </a:ext>
            </a:extLst>
          </p:cNvPr>
          <p:cNvSpPr/>
          <p:nvPr/>
        </p:nvSpPr>
        <p:spPr>
          <a:xfrm>
            <a:off x="2350801" y="3830538"/>
            <a:ext cx="5124055" cy="1234948"/>
          </a:xfrm>
          <a:prstGeom prst="roundRect">
            <a:avLst>
              <a:gd name="adj" fmla="val 3950"/>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E06593DD-4A7F-4E90-A1A9-FF2B68F3FE3F}"/>
              </a:ext>
            </a:extLst>
          </p:cNvPr>
          <p:cNvSpPr/>
          <p:nvPr/>
        </p:nvSpPr>
        <p:spPr>
          <a:xfrm>
            <a:off x="3015643" y="4082578"/>
            <a:ext cx="3590791" cy="707886"/>
          </a:xfrm>
          <a:prstGeom prst="rect">
            <a:avLst/>
          </a:prstGeom>
          <a:solidFill>
            <a:schemeClr val="bg1"/>
          </a:solidFill>
        </p:spPr>
        <p:txBody>
          <a:bodyPr wrap="square">
            <a:spAutoFit/>
          </a:bodyPr>
          <a:lstStyle/>
          <a:p>
            <a:pPr algn="ctr"/>
            <a:r>
              <a:rPr lang="fr-FR" sz="4000" b="1" spc="100" dirty="0">
                <a:solidFill>
                  <a:srgbClr val="FF0000"/>
                </a:solidFill>
                <a:latin typeface="Calibri" panose="020F0502020204030204" pitchFamily="34" charset="0"/>
                <a:ea typeface="Calibri" panose="020F0502020204030204" pitchFamily="34" charset="0"/>
              </a:rPr>
              <a:t>Clé a fourche</a:t>
            </a:r>
            <a:endParaRPr lang="fr-FR" sz="4000" b="1" dirty="0">
              <a:solidFill>
                <a:schemeClr val="accent2">
                  <a:lumMod val="50000"/>
                </a:schemeClr>
              </a:solidFill>
            </a:endParaRPr>
          </a:p>
        </p:txBody>
      </p:sp>
    </p:spTree>
    <p:extLst>
      <p:ext uri="{BB962C8B-B14F-4D97-AF65-F5344CB8AC3E}">
        <p14:creationId xmlns:p14="http://schemas.microsoft.com/office/powerpoint/2010/main" val="28843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114"/>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850"/>
                                        <p:tgtEl>
                                          <p:spTgt spid="11"/>
                                        </p:tgtEl>
                                      </p:cBhvr>
                                    </p:animEffect>
                                  </p:childTnLst>
                                </p:cTn>
                              </p:par>
                            </p:childTnLst>
                          </p:cTn>
                        </p:par>
                        <p:par>
                          <p:cTn id="8" fill="hold">
                            <p:stCondLst>
                              <p:cond delay="4091"/>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6091"/>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Effect transition="in" filter="fade">
                                      <p:cBhvr>
                                        <p:cTn id="17" dur="2000"/>
                                        <p:tgtEl>
                                          <p:spTgt spid="7"/>
                                        </p:tgtEl>
                                      </p:cBhvr>
                                    </p:animEffect>
                                  </p:childTnLst>
                                </p:cTn>
                              </p:par>
                              <p:par>
                                <p:cTn id="18" presetID="42" presetClass="path" presetSubtype="0" accel="50000" decel="50000" fill="hold" nodeType="withEffect">
                                  <p:stCondLst>
                                    <p:cond delay="0"/>
                                  </p:stCondLst>
                                  <p:childTnLst>
                                    <p:animMotion origin="layout" path="M 0.34947 -0.06274 L 4.79167E-6 4.44444E-6 " pathEditMode="relative" rAng="0" ptsTypes="AA">
                                      <p:cBhvr>
                                        <p:cTn id="19" dur="2000" fill="hold"/>
                                        <p:tgtEl>
                                          <p:spTgt spid="7"/>
                                        </p:tgtEl>
                                        <p:attrNameLst>
                                          <p:attrName>ppt_x</p:attrName>
                                          <p:attrName>ppt_y</p:attrName>
                                        </p:attrNameLst>
                                      </p:cBhvr>
                                      <p:rCtr x="-17474" y="3125"/>
                                    </p:animMotion>
                                  </p:childTnLst>
                                </p:cTn>
                              </p:par>
                            </p:childTnLst>
                          </p:cTn>
                        </p:par>
                        <p:par>
                          <p:cTn id="20" fill="hold">
                            <p:stCondLst>
                              <p:cond delay="8091"/>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ppt_w</p:attrName>
                                        </p:attrNameLst>
                                      </p:cBhvr>
                                      <p:tavLst>
                                        <p:tav tm="0">
                                          <p:val>
                                            <p:fltVal val="0"/>
                                          </p:val>
                                        </p:tav>
                                        <p:tav tm="100000">
                                          <p:val>
                                            <p:strVal val="#ppt_w"/>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Effect transition="in" filter="fade">
                                      <p:cBhvr>
                                        <p:cTn id="25" dur="2000"/>
                                        <p:tgtEl>
                                          <p:spTgt spid="9"/>
                                        </p:tgtEl>
                                      </p:cBhvr>
                                    </p:animEffect>
                                  </p:childTnLst>
                                </p:cTn>
                              </p:par>
                              <p:par>
                                <p:cTn id="26" presetID="42" presetClass="path" presetSubtype="0" accel="50000" decel="50000" fill="hold" nodeType="withEffect">
                                  <p:stCondLst>
                                    <p:cond delay="0"/>
                                  </p:stCondLst>
                                  <p:childTnLst>
                                    <p:animMotion origin="layout" path="M -0.15938 0.1625 L 5E-6 -4.44444E-6 " pathEditMode="relative" rAng="0" ptsTypes="AA">
                                      <p:cBhvr>
                                        <p:cTn id="27" dur="2000" fill="hold"/>
                                        <p:tgtEl>
                                          <p:spTgt spid="9"/>
                                        </p:tgtEl>
                                        <p:attrNameLst>
                                          <p:attrName>ppt_x</p:attrName>
                                          <p:attrName>ppt_y</p:attrName>
                                        </p:attrNameLst>
                                      </p:cBhvr>
                                      <p:rCtr x="7969" y="-8125"/>
                                    </p:animMotion>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par>
                                <p:cTn id="42" presetID="22" presetClass="entr" presetSubtype="8" fill="hold" grpId="0" nodeType="withEffect">
                                  <p:stCondLst>
                                    <p:cond delay="0"/>
                                  </p:stCondLst>
                                  <p:iterate type="lt">
                                    <p:tmPct val="10000"/>
                                  </p:iterate>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9CEF57-2169-4C83-98FE-FCC913776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4857" y="465282"/>
            <a:ext cx="4603175" cy="598642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2</a:t>
            </a:r>
            <a:r>
              <a:rPr kumimoji="0" lang="fr-FR" sz="1800" b="1" i="0" u="none" strike="noStrike" kern="1200" cap="none" spc="0" normalizeH="0" baseline="30000" noProof="0" dirty="0">
                <a:ln>
                  <a:noFill/>
                </a:ln>
                <a:solidFill>
                  <a:schemeClr val="bg1"/>
                </a:solidFill>
                <a:effectLst/>
                <a:uLnTx/>
                <a:uFillTx/>
                <a:latin typeface="Calibri" panose="020F0502020204030204"/>
                <a:ea typeface="+mn-ea"/>
                <a:cs typeface="+mn-cs"/>
              </a:rPr>
              <a:t>ème</a:t>
            </a: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0887"/>
          </a:xfrm>
          <a:prstGeom prst="rect">
            <a:avLst/>
          </a:prstGeom>
          <a:solidFill>
            <a:schemeClr val="tx2">
              <a:lumMod val="60000"/>
              <a:lumOff val="40000"/>
            </a:schemeClr>
          </a:solidFill>
        </p:spPr>
        <p:txBody>
          <a:bodyPr wrap="square" tIns="0" bIns="0">
            <a:spAutoFit/>
          </a:bodyPr>
          <a:lstStyle/>
          <a:p>
            <a:pPr marR="0" lvl="0" indent="1700213"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Lecture d’un Dessin d’ensemble</a:t>
            </a: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4"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 de texte 36">
            <a:extLst>
              <a:ext uri="{FF2B5EF4-FFF2-40B4-BE49-F238E27FC236}">
                <a16:creationId xmlns:a16="http://schemas.microsoft.com/office/drawing/2014/main" id="{A8EBC793-0C65-47EE-AB0F-0089EDEE092A}"/>
              </a:ext>
            </a:extLst>
          </p:cNvPr>
          <p:cNvSpPr txBox="1"/>
          <p:nvPr/>
        </p:nvSpPr>
        <p:spPr>
          <a:xfrm>
            <a:off x="144887" y="494626"/>
            <a:ext cx="5355771" cy="6613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500"/>
              </a:lnSpc>
            </a:pPr>
            <a:r>
              <a:rPr lang="fr-FR" sz="3200" dirty="0">
                <a:latin typeface="Calibri" panose="020F0502020204030204" pitchFamily="34" charset="0"/>
                <a:ea typeface="Calibri" panose="020F0502020204030204" pitchFamily="34" charset="0"/>
                <a:cs typeface="Arial" panose="020B0604020202020204" pitchFamily="34" charset="0"/>
              </a:rPr>
              <a:t>5) Déterminer les formes réalisées sur le socle (1)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a:extLst>
              <a:ext uri="{FF2B5EF4-FFF2-40B4-BE49-F238E27FC236}">
                <a16:creationId xmlns:a16="http://schemas.microsoft.com/office/drawing/2014/main" id="{AD0F7399-3DF8-4120-9D69-9431EA26F4A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3771" y="2825652"/>
            <a:ext cx="2065325" cy="3316851"/>
          </a:xfrm>
          <a:prstGeom prst="rect">
            <a:avLst/>
          </a:prstGeom>
        </p:spPr>
      </p:pic>
      <p:sp>
        <p:nvSpPr>
          <p:cNvPr id="15" name="Rectangle à coins arrondis 19">
            <a:extLst>
              <a:ext uri="{FF2B5EF4-FFF2-40B4-BE49-F238E27FC236}">
                <a16:creationId xmlns:a16="http://schemas.microsoft.com/office/drawing/2014/main" id="{F16281A4-1732-4CFA-BC88-4E95C0C3B9D7}"/>
              </a:ext>
            </a:extLst>
          </p:cNvPr>
          <p:cNvSpPr/>
          <p:nvPr/>
        </p:nvSpPr>
        <p:spPr>
          <a:xfrm>
            <a:off x="7562610" y="5065486"/>
            <a:ext cx="4515421" cy="1327232"/>
          </a:xfrm>
          <a:prstGeom prst="roundRect">
            <a:avLst/>
          </a:prstGeom>
          <a:noFill/>
          <a:ln w="76200">
            <a:solidFill>
              <a:srgbClr val="FF000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pic>
        <p:nvPicPr>
          <p:cNvPr id="6" name="Image 5">
            <a:extLst>
              <a:ext uri="{FF2B5EF4-FFF2-40B4-BE49-F238E27FC236}">
                <a16:creationId xmlns:a16="http://schemas.microsoft.com/office/drawing/2014/main" id="{D6DF1D92-2415-4C01-AC73-801715DB8074}"/>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2423" b="98238" l="1402" r="99065">
                        <a14:foregroundMark x1="9346" y1="19824" x2="2181" y2="25110"/>
                        <a14:foregroundMark x1="2181" y1="25110" x2="1402" y2="36123"/>
                        <a14:foregroundMark x1="1402" y1="36123" x2="10436" y2="44053"/>
                        <a14:foregroundMark x1="23988" y1="7269" x2="26168" y2="10352"/>
                        <a14:foregroundMark x1="24299" y1="6828" x2="25078" y2="8590"/>
                        <a14:foregroundMark x1="25701" y1="8590" x2="27414" y2="10132"/>
                        <a14:foregroundMark x1="22741" y1="7709" x2="2804" y2="24229"/>
                        <a14:foregroundMark x1="23832" y1="7269" x2="22741" y2="8590"/>
                        <a14:foregroundMark x1="39097" y1="2423" x2="28349" y2="10793"/>
                        <a14:foregroundMark x1="38629" y1="2643" x2="32399" y2="7489"/>
                        <a14:foregroundMark x1="38629" y1="3304" x2="52960" y2="13877"/>
                        <a14:foregroundMark x1="52960" y1="13877" x2="52960" y2="13877"/>
                        <a14:foregroundMark x1="53583" y1="14537" x2="39875" y2="2643"/>
                        <a14:foregroundMark x1="54206" y1="14978" x2="58723" y2="26211"/>
                        <a14:foregroundMark x1="59346" y1="27313" x2="63707" y2="30617"/>
                        <a14:foregroundMark x1="63707" y1="30617" x2="69159" y2="27093"/>
                        <a14:foregroundMark x1="69159" y1="26652" x2="66511" y2="29075"/>
                        <a14:foregroundMark x1="68692" y1="26211" x2="66199" y2="28855"/>
                        <a14:foregroundMark x1="68692" y1="26652" x2="83178" y2="38106"/>
                        <a14:foregroundMark x1="1558" y1="26652" x2="1558" y2="37665"/>
                        <a14:foregroundMark x1="1558" y1="37665" x2="29128" y2="59471"/>
                        <a14:foregroundMark x1="22897" y1="55727" x2="55919" y2="82159"/>
                        <a14:foregroundMark x1="55919" y1="82159" x2="55919" y2="82159"/>
                        <a14:foregroundMark x1="55607" y1="82819" x2="76324" y2="98458"/>
                        <a14:foregroundMark x1="84424" y1="56388" x2="98598" y2="68282"/>
                        <a14:foregroundMark x1="97819" y1="67401" x2="94860" y2="64978"/>
                        <a14:foregroundMark x1="98442" y1="69824" x2="98754" y2="80396"/>
                        <a14:foregroundMark x1="98754" y1="79515" x2="98598" y2="68943"/>
                        <a14:foregroundMark x1="98442" y1="68943" x2="99065" y2="72467"/>
                        <a14:foregroundMark x1="98910" y1="68282" x2="99065" y2="70705"/>
                        <a14:foregroundMark x1="98598" y1="80396" x2="89720" y2="87225"/>
                        <a14:foregroundMark x1="89720" y1="87445" x2="77259" y2="97797"/>
                      </a14:backgroundRemoval>
                    </a14:imgEffect>
                  </a14:imgLayer>
                </a14:imgProps>
              </a:ext>
              <a:ext uri="{28A0092B-C50C-407E-A947-70E740481C1C}">
                <a14:useLocalDpi xmlns:a14="http://schemas.microsoft.com/office/drawing/2010/main"/>
              </a:ext>
            </a:extLst>
          </a:blip>
          <a:stretch>
            <a:fillRect/>
          </a:stretch>
        </p:blipFill>
        <p:spPr>
          <a:xfrm>
            <a:off x="3859899" y="2047398"/>
            <a:ext cx="3281518" cy="2320575"/>
          </a:xfrm>
          <a:prstGeom prst="rect">
            <a:avLst/>
          </a:prstGeom>
        </p:spPr>
      </p:pic>
      <p:grpSp>
        <p:nvGrpSpPr>
          <p:cNvPr id="33" name="Groupe 32">
            <a:extLst>
              <a:ext uri="{FF2B5EF4-FFF2-40B4-BE49-F238E27FC236}">
                <a16:creationId xmlns:a16="http://schemas.microsoft.com/office/drawing/2014/main" id="{2539CD74-5E2C-4A3F-90D9-5778CA57C4AD}"/>
              </a:ext>
            </a:extLst>
          </p:cNvPr>
          <p:cNvGrpSpPr/>
          <p:nvPr/>
        </p:nvGrpSpPr>
        <p:grpSpPr>
          <a:xfrm>
            <a:off x="2868685" y="2712737"/>
            <a:ext cx="1445494" cy="334606"/>
            <a:chOff x="2939130" y="2873080"/>
            <a:chExt cx="1445494" cy="334606"/>
          </a:xfrm>
          <a:effectLst>
            <a:outerShdw blurRad="50800" dist="38100" dir="5400000" algn="t" rotWithShape="0">
              <a:prstClr val="black">
                <a:alpha val="40000"/>
              </a:prstClr>
            </a:outerShdw>
          </a:effectLst>
        </p:grpSpPr>
        <p:cxnSp>
          <p:nvCxnSpPr>
            <p:cNvPr id="10" name="Connecteur droit avec flèche 9">
              <a:extLst>
                <a:ext uri="{FF2B5EF4-FFF2-40B4-BE49-F238E27FC236}">
                  <a16:creationId xmlns:a16="http://schemas.microsoft.com/office/drawing/2014/main" id="{E0D4B29A-6879-417A-8D90-4085F0CAAB9D}"/>
                </a:ext>
              </a:extLst>
            </p:cNvPr>
            <p:cNvCxnSpPr>
              <a:cxnSpLocks/>
            </p:cNvCxnSpPr>
            <p:nvPr/>
          </p:nvCxnSpPr>
          <p:spPr>
            <a:xfrm flipV="1">
              <a:off x="3674533" y="2873080"/>
              <a:ext cx="710091" cy="334606"/>
            </a:xfrm>
            <a:prstGeom prst="straightConnector1">
              <a:avLst/>
            </a:prstGeom>
            <a:ln w="28575">
              <a:solidFill>
                <a:srgbClr val="FFC000"/>
              </a:solidFill>
              <a:headEnd w="med" len="lg"/>
              <a:tailEnd type="stealth" w="lg" len="lg"/>
            </a:ln>
          </p:spPr>
          <p:style>
            <a:lnRef idx="1">
              <a:schemeClr val="dk1"/>
            </a:lnRef>
            <a:fillRef idx="0">
              <a:schemeClr val="dk1"/>
            </a:fillRef>
            <a:effectRef idx="0">
              <a:schemeClr val="dk1"/>
            </a:effectRef>
            <a:fontRef idx="minor">
              <a:schemeClr val="tx1"/>
            </a:fontRef>
          </p:style>
        </p:cxnSp>
        <p:cxnSp>
          <p:nvCxnSpPr>
            <p:cNvPr id="29" name="Connecteur droit avec flèche 28">
              <a:extLst>
                <a:ext uri="{FF2B5EF4-FFF2-40B4-BE49-F238E27FC236}">
                  <a16:creationId xmlns:a16="http://schemas.microsoft.com/office/drawing/2014/main" id="{0CEA2EFD-B3EE-4B07-9EA5-B367559C222E}"/>
                </a:ext>
              </a:extLst>
            </p:cNvPr>
            <p:cNvCxnSpPr>
              <a:cxnSpLocks/>
            </p:cNvCxnSpPr>
            <p:nvPr/>
          </p:nvCxnSpPr>
          <p:spPr>
            <a:xfrm flipV="1">
              <a:off x="2939130" y="3207684"/>
              <a:ext cx="742797" cy="1"/>
            </a:xfrm>
            <a:prstGeom prst="straightConnector1">
              <a:avLst/>
            </a:prstGeom>
            <a:ln w="28575">
              <a:solidFill>
                <a:srgbClr val="FFC000"/>
              </a:solidFill>
              <a:headEnd w="med" len="lg"/>
              <a:tailEnd type="none" w="lg" len="lg"/>
            </a:ln>
          </p:spPr>
          <p:style>
            <a:lnRef idx="1">
              <a:schemeClr val="dk1"/>
            </a:lnRef>
            <a:fillRef idx="0">
              <a:schemeClr val="dk1"/>
            </a:fillRef>
            <a:effectRef idx="0">
              <a:schemeClr val="dk1"/>
            </a:effectRef>
            <a:fontRef idx="minor">
              <a:schemeClr val="tx1"/>
            </a:fontRef>
          </p:style>
        </p:cxnSp>
      </p:grpSp>
      <p:grpSp>
        <p:nvGrpSpPr>
          <p:cNvPr id="34" name="Groupe 33">
            <a:extLst>
              <a:ext uri="{FF2B5EF4-FFF2-40B4-BE49-F238E27FC236}">
                <a16:creationId xmlns:a16="http://schemas.microsoft.com/office/drawing/2014/main" id="{D928C5B3-24FB-46AE-9715-A942EF353558}"/>
              </a:ext>
            </a:extLst>
          </p:cNvPr>
          <p:cNvGrpSpPr/>
          <p:nvPr/>
        </p:nvGrpSpPr>
        <p:grpSpPr>
          <a:xfrm>
            <a:off x="3697731" y="3070910"/>
            <a:ext cx="1508497" cy="360431"/>
            <a:chOff x="3783234" y="3164954"/>
            <a:chExt cx="1508497" cy="360431"/>
          </a:xfrm>
          <a:effectLst>
            <a:outerShdw blurRad="50800" dist="38100" dir="5400000" algn="t" rotWithShape="0">
              <a:prstClr val="black">
                <a:alpha val="40000"/>
              </a:prstClr>
            </a:outerShdw>
          </a:effectLst>
        </p:grpSpPr>
        <p:cxnSp>
          <p:nvCxnSpPr>
            <p:cNvPr id="26" name="Connecteur droit avec flèche 25">
              <a:extLst>
                <a:ext uri="{FF2B5EF4-FFF2-40B4-BE49-F238E27FC236}">
                  <a16:creationId xmlns:a16="http://schemas.microsoft.com/office/drawing/2014/main" id="{A5D243B2-43A3-426C-BA40-9C162FF8BBE3}"/>
                </a:ext>
              </a:extLst>
            </p:cNvPr>
            <p:cNvCxnSpPr>
              <a:cxnSpLocks/>
            </p:cNvCxnSpPr>
            <p:nvPr/>
          </p:nvCxnSpPr>
          <p:spPr>
            <a:xfrm flipV="1">
              <a:off x="4525417" y="3164954"/>
              <a:ext cx="766314" cy="360431"/>
            </a:xfrm>
            <a:prstGeom prst="straightConnector1">
              <a:avLst/>
            </a:prstGeom>
            <a:ln w="28575">
              <a:solidFill>
                <a:srgbClr val="FFC000"/>
              </a:solidFill>
              <a:headEnd w="med" len="lg"/>
              <a:tailEnd type="stealth" w="lg" len="lg"/>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DC36E9ED-C341-4569-B074-47BE54A401C9}"/>
                </a:ext>
              </a:extLst>
            </p:cNvPr>
            <p:cNvCxnSpPr>
              <a:cxnSpLocks/>
            </p:cNvCxnSpPr>
            <p:nvPr/>
          </p:nvCxnSpPr>
          <p:spPr>
            <a:xfrm flipV="1">
              <a:off x="3783234" y="3525383"/>
              <a:ext cx="742797" cy="1"/>
            </a:xfrm>
            <a:prstGeom prst="straightConnector1">
              <a:avLst/>
            </a:prstGeom>
            <a:ln w="28575">
              <a:solidFill>
                <a:srgbClr val="FFC000"/>
              </a:solidFill>
              <a:headEnd w="med" len="lg"/>
              <a:tailEnd type="none" w="lg" len="lg"/>
            </a:ln>
          </p:spPr>
          <p:style>
            <a:lnRef idx="1">
              <a:schemeClr val="dk1"/>
            </a:lnRef>
            <a:fillRef idx="0">
              <a:schemeClr val="dk1"/>
            </a:fillRef>
            <a:effectRef idx="0">
              <a:schemeClr val="dk1"/>
            </a:effectRef>
            <a:fontRef idx="minor">
              <a:schemeClr val="tx1"/>
            </a:fontRef>
          </p:style>
        </p:cxnSp>
      </p:grpSp>
      <p:grpSp>
        <p:nvGrpSpPr>
          <p:cNvPr id="35" name="Groupe 34">
            <a:extLst>
              <a:ext uri="{FF2B5EF4-FFF2-40B4-BE49-F238E27FC236}">
                <a16:creationId xmlns:a16="http://schemas.microsoft.com/office/drawing/2014/main" id="{E4E4A7F5-7E1C-46F9-AA77-111CC6A5C621}"/>
              </a:ext>
            </a:extLst>
          </p:cNvPr>
          <p:cNvGrpSpPr/>
          <p:nvPr/>
        </p:nvGrpSpPr>
        <p:grpSpPr>
          <a:xfrm>
            <a:off x="4314179" y="3076693"/>
            <a:ext cx="1743640" cy="788647"/>
            <a:chOff x="4314179" y="3076693"/>
            <a:chExt cx="1743640" cy="788647"/>
          </a:xfrm>
          <a:effectLst>
            <a:outerShdw blurRad="50800" dist="38100" dir="5400000" algn="t" rotWithShape="0">
              <a:prstClr val="black">
                <a:alpha val="40000"/>
              </a:prstClr>
            </a:outerShdw>
          </a:effectLst>
        </p:grpSpPr>
        <p:cxnSp>
          <p:nvCxnSpPr>
            <p:cNvPr id="27" name="Connecteur droit avec flèche 26">
              <a:extLst>
                <a:ext uri="{FF2B5EF4-FFF2-40B4-BE49-F238E27FC236}">
                  <a16:creationId xmlns:a16="http://schemas.microsoft.com/office/drawing/2014/main" id="{AF676891-70A8-463D-A683-5820A8BCF853}"/>
                </a:ext>
              </a:extLst>
            </p:cNvPr>
            <p:cNvCxnSpPr>
              <a:cxnSpLocks/>
            </p:cNvCxnSpPr>
            <p:nvPr/>
          </p:nvCxnSpPr>
          <p:spPr>
            <a:xfrm flipV="1">
              <a:off x="5056976" y="3076693"/>
              <a:ext cx="1000843" cy="788646"/>
            </a:xfrm>
            <a:prstGeom prst="straightConnector1">
              <a:avLst/>
            </a:prstGeom>
            <a:ln w="28575">
              <a:solidFill>
                <a:srgbClr val="FFC000"/>
              </a:solidFill>
              <a:headEnd w="med" len="lg"/>
              <a:tailEnd type="stealth" w="lg" len="lg"/>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18FCF226-2848-434F-BF9D-C60DF9B4AB83}"/>
                </a:ext>
              </a:extLst>
            </p:cNvPr>
            <p:cNvCxnSpPr>
              <a:cxnSpLocks/>
            </p:cNvCxnSpPr>
            <p:nvPr/>
          </p:nvCxnSpPr>
          <p:spPr>
            <a:xfrm flipV="1">
              <a:off x="4314179" y="3865339"/>
              <a:ext cx="742797" cy="1"/>
            </a:xfrm>
            <a:prstGeom prst="straightConnector1">
              <a:avLst/>
            </a:prstGeom>
            <a:ln w="28575">
              <a:solidFill>
                <a:srgbClr val="FFC000"/>
              </a:solidFill>
              <a:headEnd w="med" len="lg"/>
              <a:tailEnd type="none" w="lg" len="lg"/>
            </a:ln>
          </p:spPr>
          <p:style>
            <a:lnRef idx="1">
              <a:schemeClr val="dk1"/>
            </a:lnRef>
            <a:fillRef idx="0">
              <a:schemeClr val="dk1"/>
            </a:fillRef>
            <a:effectRef idx="0">
              <a:schemeClr val="dk1"/>
            </a:effectRef>
            <a:fontRef idx="minor">
              <a:schemeClr val="tx1"/>
            </a:fontRef>
          </p:style>
        </p:cxnSp>
      </p:grpSp>
      <p:pic>
        <p:nvPicPr>
          <p:cNvPr id="25" name="Image 24">
            <a:extLst>
              <a:ext uri="{FF2B5EF4-FFF2-40B4-BE49-F238E27FC236}">
                <a16:creationId xmlns:a16="http://schemas.microsoft.com/office/drawing/2014/main" id="{34AF3004-4B11-4ECB-BBB9-D885C0DF15E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tretch>
            <a:fillRect/>
          </a:stretch>
        </p:blipFill>
        <p:spPr>
          <a:xfrm>
            <a:off x="1734154" y="4650677"/>
            <a:ext cx="2109919" cy="1809524"/>
          </a:xfrm>
          <a:prstGeom prst="rect">
            <a:avLst/>
          </a:prstGeom>
        </p:spPr>
      </p:pic>
      <p:pic>
        <p:nvPicPr>
          <p:cNvPr id="30" name="Image 29">
            <a:extLst>
              <a:ext uri="{FF2B5EF4-FFF2-40B4-BE49-F238E27FC236}">
                <a16:creationId xmlns:a16="http://schemas.microsoft.com/office/drawing/2014/main" id="{D1AE76D1-E2D4-483F-BD4B-14CFA37CA7CE}"/>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a:ext>
            </a:extLst>
          </a:blip>
          <a:stretch>
            <a:fillRect/>
          </a:stretch>
        </p:blipFill>
        <p:spPr>
          <a:xfrm>
            <a:off x="645354" y="1980104"/>
            <a:ext cx="1695238" cy="2647619"/>
          </a:xfrm>
          <a:prstGeom prst="rect">
            <a:avLst/>
          </a:prstGeom>
        </p:spPr>
      </p:pic>
      <p:pic>
        <p:nvPicPr>
          <p:cNvPr id="21" name="Image 20">
            <a:extLst>
              <a:ext uri="{FF2B5EF4-FFF2-40B4-BE49-F238E27FC236}">
                <a16:creationId xmlns:a16="http://schemas.microsoft.com/office/drawing/2014/main" id="{4305B951-D736-48B1-BDB0-BA9883E560C8}"/>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a:ext>
            </a:extLst>
          </a:blip>
          <a:stretch>
            <a:fillRect/>
          </a:stretch>
        </p:blipFill>
        <p:spPr>
          <a:xfrm>
            <a:off x="273737" y="4627723"/>
            <a:ext cx="1485714" cy="1809524"/>
          </a:xfrm>
          <a:prstGeom prst="rect">
            <a:avLst/>
          </a:prstGeom>
        </p:spPr>
      </p:pic>
      <p:sp>
        <p:nvSpPr>
          <p:cNvPr id="43" name="Rectangle 42">
            <a:extLst>
              <a:ext uri="{FF2B5EF4-FFF2-40B4-BE49-F238E27FC236}">
                <a16:creationId xmlns:a16="http://schemas.microsoft.com/office/drawing/2014/main" id="{8F4BF15C-FB18-4188-8446-6477012A076D}"/>
              </a:ext>
            </a:extLst>
          </p:cNvPr>
          <p:cNvSpPr/>
          <p:nvPr/>
        </p:nvSpPr>
        <p:spPr>
          <a:xfrm>
            <a:off x="2215360" y="2576344"/>
            <a:ext cx="1622889" cy="584775"/>
          </a:xfrm>
          <a:prstGeom prst="rect">
            <a:avLst/>
          </a:prstGeom>
        </p:spPr>
        <p:txBody>
          <a:bodyPr wrap="square">
            <a:spAutoFit/>
          </a:bodyPr>
          <a:lstStyle/>
          <a:p>
            <a:pPr lvl="0" algn="ctr">
              <a:defRPr/>
            </a:pPr>
            <a:r>
              <a:rPr lang="fr-FR" sz="3200" b="1" i="1" dirty="0">
                <a:solidFill>
                  <a:srgbClr val="FF0000"/>
                </a:solidFill>
              </a:rPr>
              <a:t>Entaille </a:t>
            </a:r>
            <a:endParaRPr kumimoji="0" lang="fr-FR" sz="3200" b="1" i="1" u="none" strike="noStrike" kern="1200" cap="none" spc="0" normalizeH="0" baseline="0" noProof="0" dirty="0">
              <a:ln>
                <a:noFill/>
              </a:ln>
              <a:solidFill>
                <a:srgbClr val="FF0000"/>
              </a:solidFill>
              <a:effectLst/>
              <a:uLnTx/>
              <a:uFillTx/>
              <a:latin typeface="Calibri" panose="020F0502020204030204"/>
            </a:endParaRPr>
          </a:p>
        </p:txBody>
      </p:sp>
      <p:sp>
        <p:nvSpPr>
          <p:cNvPr id="44" name="ZoneTexte 43">
            <a:extLst>
              <a:ext uri="{FF2B5EF4-FFF2-40B4-BE49-F238E27FC236}">
                <a16:creationId xmlns:a16="http://schemas.microsoft.com/office/drawing/2014/main" id="{E8A63C7A-CDB3-47B4-A373-4977915F11B4}"/>
              </a:ext>
            </a:extLst>
          </p:cNvPr>
          <p:cNvSpPr txBox="1"/>
          <p:nvPr/>
        </p:nvSpPr>
        <p:spPr>
          <a:xfrm>
            <a:off x="3085229" y="2366719"/>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45" name="Rectangle 44">
            <a:extLst>
              <a:ext uri="{FF2B5EF4-FFF2-40B4-BE49-F238E27FC236}">
                <a16:creationId xmlns:a16="http://schemas.microsoft.com/office/drawing/2014/main" id="{B6EBDF0E-CFFF-4B70-872B-360DA18DD517}"/>
              </a:ext>
            </a:extLst>
          </p:cNvPr>
          <p:cNvSpPr/>
          <p:nvPr/>
        </p:nvSpPr>
        <p:spPr>
          <a:xfrm>
            <a:off x="2938615" y="2958737"/>
            <a:ext cx="1622889" cy="584775"/>
          </a:xfrm>
          <a:prstGeom prst="rect">
            <a:avLst/>
          </a:prstGeom>
        </p:spPr>
        <p:txBody>
          <a:bodyPr wrap="square">
            <a:spAutoFit/>
          </a:bodyPr>
          <a:lstStyle/>
          <a:p>
            <a:pPr lvl="0" algn="ctr">
              <a:defRPr/>
            </a:pPr>
            <a:r>
              <a:rPr lang="fr-FR" sz="3200" b="1" i="1" dirty="0">
                <a:solidFill>
                  <a:srgbClr val="FF0000"/>
                </a:solidFill>
              </a:rPr>
              <a:t>Rainure </a:t>
            </a:r>
            <a:endParaRPr kumimoji="0" lang="fr-FR" sz="3200" b="1" i="1" u="none" strike="noStrike" kern="1200" cap="none" spc="0" normalizeH="0" baseline="0" noProof="0" dirty="0">
              <a:ln>
                <a:noFill/>
              </a:ln>
              <a:solidFill>
                <a:srgbClr val="FF0000"/>
              </a:solidFill>
              <a:effectLst/>
              <a:uLnTx/>
              <a:uFillTx/>
              <a:latin typeface="Calibri" panose="020F0502020204030204"/>
            </a:endParaRPr>
          </a:p>
        </p:txBody>
      </p:sp>
      <p:sp>
        <p:nvSpPr>
          <p:cNvPr id="46" name="ZoneTexte 45">
            <a:extLst>
              <a:ext uri="{FF2B5EF4-FFF2-40B4-BE49-F238E27FC236}">
                <a16:creationId xmlns:a16="http://schemas.microsoft.com/office/drawing/2014/main" id="{3781A7D1-8BA2-4862-BC27-566503DC33C7}"/>
              </a:ext>
            </a:extLst>
          </p:cNvPr>
          <p:cNvSpPr txBox="1"/>
          <p:nvPr/>
        </p:nvSpPr>
        <p:spPr>
          <a:xfrm>
            <a:off x="3776902" y="2757716"/>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47" name="Rectangle 46">
            <a:extLst>
              <a:ext uri="{FF2B5EF4-FFF2-40B4-BE49-F238E27FC236}">
                <a16:creationId xmlns:a16="http://schemas.microsoft.com/office/drawing/2014/main" id="{3085FCE8-129A-4DF7-9599-C3D5493005EB}"/>
              </a:ext>
            </a:extLst>
          </p:cNvPr>
          <p:cNvSpPr/>
          <p:nvPr/>
        </p:nvSpPr>
        <p:spPr>
          <a:xfrm>
            <a:off x="3134054" y="3406891"/>
            <a:ext cx="1954758" cy="584775"/>
          </a:xfrm>
          <a:prstGeom prst="rect">
            <a:avLst/>
          </a:prstGeom>
        </p:spPr>
        <p:txBody>
          <a:bodyPr wrap="square">
            <a:spAutoFit/>
          </a:bodyPr>
          <a:lstStyle/>
          <a:p>
            <a:pPr lvl="0" algn="ctr">
              <a:defRPr/>
            </a:pPr>
            <a:r>
              <a:rPr lang="fr-FR" sz="3200" b="1" i="1" dirty="0">
                <a:solidFill>
                  <a:srgbClr val="FF0000"/>
                </a:solidFill>
              </a:rPr>
              <a:t>Trou lamé </a:t>
            </a:r>
            <a:endParaRPr kumimoji="0" lang="fr-FR" sz="3200" b="1" i="1" u="none" strike="noStrike" kern="1200" cap="none" spc="0" normalizeH="0" baseline="0" noProof="0" dirty="0">
              <a:ln>
                <a:noFill/>
              </a:ln>
              <a:solidFill>
                <a:srgbClr val="FF0000"/>
              </a:solidFill>
              <a:effectLst/>
              <a:uLnTx/>
              <a:uFillTx/>
              <a:latin typeface="Calibri" panose="020F0502020204030204"/>
            </a:endParaRPr>
          </a:p>
        </p:txBody>
      </p:sp>
      <p:sp>
        <p:nvSpPr>
          <p:cNvPr id="48" name="ZoneTexte 47">
            <a:extLst>
              <a:ext uri="{FF2B5EF4-FFF2-40B4-BE49-F238E27FC236}">
                <a16:creationId xmlns:a16="http://schemas.microsoft.com/office/drawing/2014/main" id="{B36EE51E-8B07-410D-B1DF-ADB39E928C57}"/>
              </a:ext>
            </a:extLst>
          </p:cNvPr>
          <p:cNvSpPr txBox="1"/>
          <p:nvPr/>
        </p:nvSpPr>
        <p:spPr>
          <a:xfrm>
            <a:off x="4281234" y="3168769"/>
            <a:ext cx="4561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897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114"/>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850"/>
                                        <p:tgtEl>
                                          <p:spTgt spid="11"/>
                                        </p:tgtEl>
                                      </p:cBhvr>
                                    </p:animEffect>
                                  </p:childTnLst>
                                </p:cTn>
                              </p:par>
                            </p:childTnLst>
                          </p:cTn>
                        </p:par>
                        <p:par>
                          <p:cTn id="8" fill="hold">
                            <p:stCondLst>
                              <p:cond delay="3816"/>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5816"/>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childTnLst>
                                </p:cTn>
                              </p:par>
                              <p:par>
                                <p:cTn id="18" presetID="42" presetClass="path" presetSubtype="0" accel="50000" decel="50000" fill="hold" nodeType="withEffect">
                                  <p:stCondLst>
                                    <p:cond delay="0"/>
                                  </p:stCondLst>
                                  <p:childTnLst>
                                    <p:animMotion origin="layout" path="M 0.40781 0.27963 L -1.875E-6 -2.59259E-6 " pathEditMode="relative" rAng="0" ptsTypes="AA">
                                      <p:cBhvr>
                                        <p:cTn id="19" dur="2000" fill="hold"/>
                                        <p:tgtEl>
                                          <p:spTgt spid="6"/>
                                        </p:tgtEl>
                                        <p:attrNameLst>
                                          <p:attrName>ppt_x</p:attrName>
                                          <p:attrName>ppt_y</p:attrName>
                                        </p:attrNameLst>
                                      </p:cBhvr>
                                      <p:rCtr x="-20391" y="-13981"/>
                                    </p:animMotion>
                                  </p:childTnLst>
                                </p:cTn>
                              </p:par>
                            </p:childTnLst>
                          </p:cTn>
                        </p:par>
                        <p:par>
                          <p:cTn id="20" fill="hold">
                            <p:stCondLst>
                              <p:cond delay="7816"/>
                            </p:stCondLst>
                            <p:childTnLst>
                              <p:par>
                                <p:cTn id="21" presetID="53" presetClass="exit" presetSubtype="32" fill="hold" nodeType="after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1000"/>
                                        <p:tgtEl>
                                          <p:spTgt spid="30"/>
                                        </p:tgtEl>
                                      </p:cBhvr>
                                    </p:animEffect>
                                  </p:childTnLst>
                                </p:cTn>
                              </p:par>
                            </p:childTnLst>
                          </p:cTn>
                        </p:par>
                        <p:par>
                          <p:cTn id="29" fill="hold">
                            <p:stCondLst>
                              <p:cond delay="8816"/>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000"/>
                                        <p:tgtEl>
                                          <p:spTgt spid="21"/>
                                        </p:tgtEl>
                                      </p:cBhvr>
                                    </p:animEffect>
                                  </p:childTnLst>
                                </p:cTn>
                              </p:par>
                            </p:childTnLst>
                          </p:cTn>
                        </p:par>
                        <p:par>
                          <p:cTn id="33" fill="hold">
                            <p:stCondLst>
                              <p:cond delay="9816"/>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1000"/>
                                        <p:tgtEl>
                                          <p:spTgt spid="25"/>
                                        </p:tgtEl>
                                      </p:cBhvr>
                                    </p:animEffect>
                                  </p:childTnLst>
                                </p:cTn>
                              </p:par>
                            </p:childTnLst>
                          </p:cTn>
                        </p:par>
                        <p:par>
                          <p:cTn id="37" fill="hold">
                            <p:stCondLst>
                              <p:cond delay="10816"/>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2000"/>
                                        <p:tgtEl>
                                          <p:spTgt spid="33"/>
                                        </p:tgtEl>
                                      </p:cBhvr>
                                    </p:animEffect>
                                  </p:childTnLst>
                                </p:cTn>
                              </p:par>
                            </p:childTnLst>
                          </p:cTn>
                        </p:par>
                        <p:par>
                          <p:cTn id="41" fill="hold">
                            <p:stCondLst>
                              <p:cond delay="12816"/>
                            </p:stCondLst>
                            <p:childTnLst>
                              <p:par>
                                <p:cTn id="42" presetID="2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2000"/>
                                        <p:tgtEl>
                                          <p:spTgt spid="34"/>
                                        </p:tgtEl>
                                      </p:cBhvr>
                                    </p:animEffect>
                                  </p:childTnLst>
                                </p:cTn>
                              </p:par>
                            </p:childTnLst>
                          </p:cTn>
                        </p:par>
                        <p:par>
                          <p:cTn id="45" fill="hold">
                            <p:stCondLst>
                              <p:cond delay="14816"/>
                            </p:stCondLst>
                            <p:childTnLst>
                              <p:par>
                                <p:cTn id="46" presetID="22" presetClass="entr" presetSubtype="8"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2000"/>
                                        <p:tgtEl>
                                          <p:spTgt spid="35"/>
                                        </p:tgtEl>
                                      </p:cBhvr>
                                    </p:animEffect>
                                  </p:childTnLst>
                                </p:cTn>
                              </p:par>
                            </p:childTnLst>
                          </p:cTn>
                        </p:par>
                        <p:par>
                          <p:cTn id="49" fill="hold">
                            <p:stCondLst>
                              <p:cond delay="16816"/>
                            </p:stCondLst>
                            <p:childTnLst>
                              <p:par>
                                <p:cTn id="50" presetID="45" presetClass="entr" presetSubtype="0" fill="hold" grpId="1"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2000"/>
                                        <p:tgtEl>
                                          <p:spTgt spid="44"/>
                                        </p:tgtEl>
                                      </p:cBhvr>
                                    </p:animEffect>
                                    <p:anim calcmode="lin" valueType="num">
                                      <p:cBhvr>
                                        <p:cTn id="53" dur="2000" fill="hold"/>
                                        <p:tgtEl>
                                          <p:spTgt spid="44"/>
                                        </p:tgtEl>
                                        <p:attrNameLst>
                                          <p:attrName>ppt_w</p:attrName>
                                        </p:attrNameLst>
                                      </p:cBhvr>
                                      <p:tavLst>
                                        <p:tav tm="0" fmla="#ppt_w*sin(2.5*pi*$)">
                                          <p:val>
                                            <p:fltVal val="0"/>
                                          </p:val>
                                        </p:tav>
                                        <p:tav tm="100000">
                                          <p:val>
                                            <p:fltVal val="1"/>
                                          </p:val>
                                        </p:tav>
                                      </p:tavLst>
                                    </p:anim>
                                    <p:anim calcmode="lin" valueType="num">
                                      <p:cBhvr>
                                        <p:cTn id="54" dur="2000" fill="hold"/>
                                        <p:tgtEl>
                                          <p:spTgt spid="44"/>
                                        </p:tgtEl>
                                        <p:attrNameLst>
                                          <p:attrName>ppt_h</p:attrName>
                                        </p:attrNameLst>
                                      </p:cBhvr>
                                      <p:tavLst>
                                        <p:tav tm="0">
                                          <p:val>
                                            <p:strVal val="#ppt_h"/>
                                          </p:val>
                                        </p:tav>
                                        <p:tav tm="100000">
                                          <p:val>
                                            <p:strVal val="#ppt_h"/>
                                          </p:val>
                                        </p:tav>
                                      </p:tavLst>
                                    </p:anim>
                                  </p:childTnLst>
                                </p:cTn>
                              </p:par>
                            </p:childTnLst>
                          </p:cTn>
                        </p:par>
                        <p:par>
                          <p:cTn id="55" fill="hold">
                            <p:stCondLst>
                              <p:cond delay="18816"/>
                            </p:stCondLst>
                            <p:childTnLst>
                              <p:par>
                                <p:cTn id="56" presetID="6" presetClass="emph" presetSubtype="0" repeatCount="3000" fill="hold" grpId="2" nodeType="afterEffect">
                                  <p:stCondLst>
                                    <p:cond delay="0"/>
                                  </p:stCondLst>
                                  <p:childTnLst>
                                    <p:animScale>
                                      <p:cBhvr>
                                        <p:cTn id="57" dur="2000" fill="hold"/>
                                        <p:tgtEl>
                                          <p:spTgt spid="44"/>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hidden"/>
                                      </p:to>
                                    </p:set>
                                  </p:childTnLst>
                                </p:cTn>
                              </p:par>
                            </p:childTnLst>
                          </p:cTn>
                        </p:par>
                        <p:par>
                          <p:cTn id="62" fill="hold">
                            <p:stCondLst>
                              <p:cond delay="0"/>
                            </p:stCondLst>
                            <p:childTnLst>
                              <p:par>
                                <p:cTn id="63" presetID="22" presetClass="entr" presetSubtype="8" fill="hold" grpId="0" nodeType="afterEffect">
                                  <p:stCondLst>
                                    <p:cond delay="0"/>
                                  </p:stCondLst>
                                  <p:iterate type="lt">
                                    <p:tmPct val="10000"/>
                                  </p:iterate>
                                  <p:childTnLst>
                                    <p:set>
                                      <p:cBhvr>
                                        <p:cTn id="64" dur="1" fill="hold">
                                          <p:stCondLst>
                                            <p:cond delay="0"/>
                                          </p:stCondLst>
                                        </p:cTn>
                                        <p:tgtEl>
                                          <p:spTgt spid="43"/>
                                        </p:tgtEl>
                                        <p:attrNameLst>
                                          <p:attrName>style.visibility</p:attrName>
                                        </p:attrNameLst>
                                      </p:cBhvr>
                                      <p:to>
                                        <p:strVal val="visible"/>
                                      </p:to>
                                    </p:set>
                                    <p:animEffect transition="in" filter="wipe(left)">
                                      <p:cBhvr>
                                        <p:cTn id="65" dur="1000"/>
                                        <p:tgtEl>
                                          <p:spTgt spid="43"/>
                                        </p:tgtEl>
                                      </p:cBhvr>
                                    </p:animEffect>
                                  </p:childTnLst>
                                </p:cTn>
                              </p:par>
                            </p:childTnLst>
                          </p:cTn>
                        </p:par>
                        <p:par>
                          <p:cTn id="66" fill="hold">
                            <p:stCondLst>
                              <p:cond delay="1700"/>
                            </p:stCondLst>
                            <p:childTnLst>
                              <p:par>
                                <p:cTn id="67" presetID="45" presetClass="entr" presetSubtype="0" fill="hold" grpId="1"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2000"/>
                                        <p:tgtEl>
                                          <p:spTgt spid="46"/>
                                        </p:tgtEl>
                                      </p:cBhvr>
                                    </p:animEffect>
                                    <p:anim calcmode="lin" valueType="num">
                                      <p:cBhvr>
                                        <p:cTn id="70" dur="2000" fill="hold"/>
                                        <p:tgtEl>
                                          <p:spTgt spid="46"/>
                                        </p:tgtEl>
                                        <p:attrNameLst>
                                          <p:attrName>ppt_w</p:attrName>
                                        </p:attrNameLst>
                                      </p:cBhvr>
                                      <p:tavLst>
                                        <p:tav tm="0" fmla="#ppt_w*sin(2.5*pi*$)">
                                          <p:val>
                                            <p:fltVal val="0"/>
                                          </p:val>
                                        </p:tav>
                                        <p:tav tm="100000">
                                          <p:val>
                                            <p:fltVal val="1"/>
                                          </p:val>
                                        </p:tav>
                                      </p:tavLst>
                                    </p:anim>
                                    <p:anim calcmode="lin" valueType="num">
                                      <p:cBhvr>
                                        <p:cTn id="71" dur="2000" fill="hold"/>
                                        <p:tgtEl>
                                          <p:spTgt spid="46"/>
                                        </p:tgtEl>
                                        <p:attrNameLst>
                                          <p:attrName>ppt_h</p:attrName>
                                        </p:attrNameLst>
                                      </p:cBhvr>
                                      <p:tavLst>
                                        <p:tav tm="0">
                                          <p:val>
                                            <p:strVal val="#ppt_h"/>
                                          </p:val>
                                        </p:tav>
                                        <p:tav tm="100000">
                                          <p:val>
                                            <p:strVal val="#ppt_h"/>
                                          </p:val>
                                        </p:tav>
                                      </p:tavLst>
                                    </p:anim>
                                  </p:childTnLst>
                                </p:cTn>
                              </p:par>
                            </p:childTnLst>
                          </p:cTn>
                        </p:par>
                        <p:par>
                          <p:cTn id="72" fill="hold">
                            <p:stCondLst>
                              <p:cond delay="3700"/>
                            </p:stCondLst>
                            <p:childTnLst>
                              <p:par>
                                <p:cTn id="73" presetID="6" presetClass="emph" presetSubtype="0" repeatCount="3000" fill="hold" grpId="2" nodeType="afterEffect">
                                  <p:stCondLst>
                                    <p:cond delay="0"/>
                                  </p:stCondLst>
                                  <p:childTnLst>
                                    <p:animScale>
                                      <p:cBhvr>
                                        <p:cTn id="74" dur="2000" fill="hold"/>
                                        <p:tgtEl>
                                          <p:spTgt spid="46"/>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hidden"/>
                                      </p:to>
                                    </p:set>
                                  </p:childTnLst>
                                </p:cTn>
                              </p:par>
                            </p:childTnLst>
                          </p:cTn>
                        </p:par>
                        <p:par>
                          <p:cTn id="79" fill="hold">
                            <p:stCondLst>
                              <p:cond delay="0"/>
                            </p:stCondLst>
                            <p:childTnLst>
                              <p:par>
                                <p:cTn id="80" presetID="22" presetClass="entr" presetSubtype="8" fill="hold" grpId="0" nodeType="afterEffect">
                                  <p:stCondLst>
                                    <p:cond delay="0"/>
                                  </p:stCondLst>
                                  <p:iterate type="lt">
                                    <p:tmPct val="10000"/>
                                  </p:iterate>
                                  <p:childTnLst>
                                    <p:set>
                                      <p:cBhvr>
                                        <p:cTn id="81" dur="1" fill="hold">
                                          <p:stCondLst>
                                            <p:cond delay="0"/>
                                          </p:stCondLst>
                                        </p:cTn>
                                        <p:tgtEl>
                                          <p:spTgt spid="45"/>
                                        </p:tgtEl>
                                        <p:attrNameLst>
                                          <p:attrName>style.visibility</p:attrName>
                                        </p:attrNameLst>
                                      </p:cBhvr>
                                      <p:to>
                                        <p:strVal val="visible"/>
                                      </p:to>
                                    </p:set>
                                    <p:animEffect transition="in" filter="wipe(left)">
                                      <p:cBhvr>
                                        <p:cTn id="82" dur="1000"/>
                                        <p:tgtEl>
                                          <p:spTgt spid="45"/>
                                        </p:tgtEl>
                                      </p:cBhvr>
                                    </p:animEffect>
                                  </p:childTnLst>
                                </p:cTn>
                              </p:par>
                            </p:childTnLst>
                          </p:cTn>
                        </p:par>
                        <p:par>
                          <p:cTn id="83" fill="hold">
                            <p:stCondLst>
                              <p:cond delay="1600"/>
                            </p:stCondLst>
                            <p:childTnLst>
                              <p:par>
                                <p:cTn id="84" presetID="45" presetClass="entr" presetSubtype="0" fill="hold" grpId="1"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2000"/>
                                        <p:tgtEl>
                                          <p:spTgt spid="48"/>
                                        </p:tgtEl>
                                      </p:cBhvr>
                                    </p:animEffect>
                                    <p:anim calcmode="lin" valueType="num">
                                      <p:cBhvr>
                                        <p:cTn id="87" dur="2000" fill="hold"/>
                                        <p:tgtEl>
                                          <p:spTgt spid="48"/>
                                        </p:tgtEl>
                                        <p:attrNameLst>
                                          <p:attrName>ppt_w</p:attrName>
                                        </p:attrNameLst>
                                      </p:cBhvr>
                                      <p:tavLst>
                                        <p:tav tm="0" fmla="#ppt_w*sin(2.5*pi*$)">
                                          <p:val>
                                            <p:fltVal val="0"/>
                                          </p:val>
                                        </p:tav>
                                        <p:tav tm="100000">
                                          <p:val>
                                            <p:fltVal val="1"/>
                                          </p:val>
                                        </p:tav>
                                      </p:tavLst>
                                    </p:anim>
                                    <p:anim calcmode="lin" valueType="num">
                                      <p:cBhvr>
                                        <p:cTn id="88" dur="2000" fill="hold"/>
                                        <p:tgtEl>
                                          <p:spTgt spid="48"/>
                                        </p:tgtEl>
                                        <p:attrNameLst>
                                          <p:attrName>ppt_h</p:attrName>
                                        </p:attrNameLst>
                                      </p:cBhvr>
                                      <p:tavLst>
                                        <p:tav tm="0">
                                          <p:val>
                                            <p:strVal val="#ppt_h"/>
                                          </p:val>
                                        </p:tav>
                                        <p:tav tm="100000">
                                          <p:val>
                                            <p:strVal val="#ppt_h"/>
                                          </p:val>
                                        </p:tav>
                                      </p:tavLst>
                                    </p:anim>
                                  </p:childTnLst>
                                </p:cTn>
                              </p:par>
                            </p:childTnLst>
                          </p:cTn>
                        </p:par>
                        <p:par>
                          <p:cTn id="89" fill="hold">
                            <p:stCondLst>
                              <p:cond delay="3600"/>
                            </p:stCondLst>
                            <p:childTnLst>
                              <p:par>
                                <p:cTn id="90" presetID="6" presetClass="emph" presetSubtype="0" repeatCount="3000" fill="hold" grpId="2" nodeType="afterEffect">
                                  <p:stCondLst>
                                    <p:cond delay="0"/>
                                  </p:stCondLst>
                                  <p:childTnLst>
                                    <p:animScale>
                                      <p:cBhvr>
                                        <p:cTn id="91" dur="2000" fill="hold"/>
                                        <p:tgtEl>
                                          <p:spTgt spid="48"/>
                                        </p:tgtEl>
                                      </p:cBhvr>
                                      <p:by x="150000" y="150000"/>
                                    </p:animScale>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hidden"/>
                                      </p:to>
                                    </p:set>
                                  </p:childTnLst>
                                </p:cTn>
                              </p:par>
                            </p:childTnLst>
                          </p:cTn>
                        </p:par>
                        <p:par>
                          <p:cTn id="96" fill="hold">
                            <p:stCondLst>
                              <p:cond delay="0"/>
                            </p:stCondLst>
                            <p:childTnLst>
                              <p:par>
                                <p:cTn id="97" presetID="22" presetClass="entr" presetSubtype="8" fill="hold" grpId="0" nodeType="afterEffect">
                                  <p:stCondLst>
                                    <p:cond delay="0"/>
                                  </p:stCondLst>
                                  <p:iterate type="lt">
                                    <p:tmPct val="10000"/>
                                  </p:iterate>
                                  <p:childTnLst>
                                    <p:set>
                                      <p:cBhvr>
                                        <p:cTn id="98" dur="1" fill="hold">
                                          <p:stCondLst>
                                            <p:cond delay="0"/>
                                          </p:stCondLst>
                                        </p:cTn>
                                        <p:tgtEl>
                                          <p:spTgt spid="47"/>
                                        </p:tgtEl>
                                        <p:attrNameLst>
                                          <p:attrName>style.visibility</p:attrName>
                                        </p:attrNameLst>
                                      </p:cBhvr>
                                      <p:to>
                                        <p:strVal val="visible"/>
                                      </p:to>
                                    </p:set>
                                    <p:animEffect transition="in" filter="wipe(left)">
                                      <p:cBhvr>
                                        <p:cTn id="9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43" grpId="0"/>
      <p:bldP spid="44" grpId="0"/>
      <p:bldP spid="44" grpId="1"/>
      <p:bldP spid="44" grpId="2"/>
      <p:bldP spid="45" grpId="0"/>
      <p:bldP spid="46" grpId="0"/>
      <p:bldP spid="46" grpId="1"/>
      <p:bldP spid="46" grpId="2"/>
      <p:bldP spid="47" grpId="0"/>
      <p:bldP spid="48" grpId="0"/>
      <p:bldP spid="48" grpId="1"/>
      <p:bldP spid="48" grpId="2"/>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5647</TotalTime>
  <Words>1979</Words>
  <Application>Microsoft Office PowerPoint</Application>
  <PresentationFormat>Grand écran</PresentationFormat>
  <Paragraphs>931</Paragraphs>
  <Slides>36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Arial Rounded MT Bold</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salem sami</dc:creator>
  <cp:lastModifiedBy>salem sami</cp:lastModifiedBy>
  <cp:revision>121</cp:revision>
  <dcterms:created xsi:type="dcterms:W3CDTF">2020-10-19T10:31:38Z</dcterms:created>
  <dcterms:modified xsi:type="dcterms:W3CDTF">2020-10-24T16:30:36Z</dcterms:modified>
</cp:coreProperties>
</file>